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80" r:id="rId3"/>
  </p:sldMasterIdLst>
  <p:notesMasterIdLst>
    <p:notesMasterId r:id="rId5"/>
  </p:notesMasterIdLst>
  <p:handoutMasterIdLst>
    <p:handoutMasterId r:id="rId50"/>
  </p:handoutMasterIdLst>
  <p:sldIdLst>
    <p:sldId id="296" r:id="rId4"/>
    <p:sldId id="338" r:id="rId6"/>
    <p:sldId id="258" r:id="rId7"/>
    <p:sldId id="260" r:id="rId8"/>
    <p:sldId id="259" r:id="rId9"/>
    <p:sldId id="264" r:id="rId10"/>
    <p:sldId id="380" r:id="rId11"/>
    <p:sldId id="382" r:id="rId12"/>
    <p:sldId id="419" r:id="rId13"/>
    <p:sldId id="261" r:id="rId14"/>
    <p:sldId id="262" r:id="rId15"/>
    <p:sldId id="263" r:id="rId16"/>
    <p:sldId id="381"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57" r:id="rId49"/>
  </p:sldIdLst>
  <p:sldSz cx="9144000" cy="5143500"/>
  <p:notesSz cx="6858000" cy="9144000"/>
  <p:embeddedFontLst>
    <p:embeddedFont>
      <p:font typeface="Lexend Deca Black"/>
      <p:bold r:id="rId55"/>
    </p:embeddedFont>
    <p:embeddedFont>
      <p:font typeface="Sarabun" panose="00000500000000000000"/>
      <p:regular r:id="rId56"/>
    </p:embeddedFont>
    <p:embeddedFont>
      <p:font typeface="Google Sans Medium" panose="020B0603030502040203" charset="0"/>
      <p:regular r:id="rId57"/>
      <p:italic r:id="rId58"/>
    </p:embeddedFont>
    <p:embeddedFont>
      <p:font typeface="Montserrat"/>
      <p:regular r:id="rId59"/>
    </p:embeddedFont>
    <p:embeddedFont>
      <p:font typeface="Alata" panose="00000500000000000000"/>
      <p:regular r:id="rId60"/>
    </p:embeddedFont>
    <p:embeddedFont>
      <p:font typeface="PT Sans" panose="020B0503020203020204"/>
      <p:regular r:id="rId61"/>
    </p:embeddedFont>
    <p:embeddedFont>
      <p:font typeface="Proxima Nova Semibold" panose="02000506030000020004"/>
      <p:regular r:id="rId62"/>
    </p:embeddedFont>
    <p:embeddedFont>
      <p:font typeface="Proxima Nova" panose="02000506030000020004"/>
      <p:regular r:id="rId63"/>
    </p:embeddedFont>
    <p:embeddedFont>
      <p:font typeface="Segoe UI" panose="020B0502040204020203" charset="0"/>
      <p:regular r:id="rId64"/>
      <p:bold r:id="rId65"/>
      <p:italic r:id="rId66"/>
      <p:boldItalic r:id="rId67"/>
    </p:embeddedFont>
    <p:embeddedFont>
      <p:font typeface="Segoe UI Semibold" panose="020B0702040204020203" charset="0"/>
      <p:bold r:id="rId68"/>
    </p:embeddedFont>
    <p:embeddedFont>
      <p:font typeface="Google Sans" panose="020B0503030502040204" charset="0"/>
      <p:regular r:id="rId69"/>
    </p:embeddedFont>
    <p:embeddedFont>
      <p:font typeface="KFGQPC HAFS Uthmanic Script" panose="02000000000000000000" charset="0"/>
      <p:regular r:id="rId70"/>
    </p:embeddedFont>
    <p:embeddedFont>
      <p:font typeface="Work Sans"/>
      <p:regular r:id="rId71"/>
      <p:bold r:id="rId72"/>
      <p:italic r:id="rId73"/>
      <p:boldItalic r:id="rId74"/>
    </p:embeddedFont>
    <p:embeddedFont>
      <p:font typeface="Aldhabi" panose="01000000000000000000" charset="0"/>
      <p:regular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521415D9-36F7-43E2-AB2F-B90AF26B5E84}">
      <p14:sectionLst xmlns:p14="http://schemas.microsoft.com/office/powerpoint/2010/main">
        <p14:section name="Title" id="{571cb17a-2fc7-462e-b543-0cb8165c34ef}">
          <p14:sldIdLst>
            <p14:sldId id="296"/>
            <p14:sldId id="338"/>
            <p14:sldId id="258"/>
            <p14:sldId id="260"/>
            <p14:sldId id="259"/>
            <p14:sldId id="264"/>
            <p14:sldId id="380"/>
            <p14:sldId id="382"/>
            <p14:sldId id="419"/>
          </p14:sldIdLst>
        </p14:section>
        <p14:section name="Template" id="{9bc6139c-0629-49dc-80b9-fe27470014e3}">
          <p14:sldIdLst>
            <p14:sldId id="261"/>
            <p14:sldId id="262"/>
            <p14:sldId id="263"/>
            <p14:sldId id="381"/>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57"/>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am Adrian" initials="A3"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DB4437"/>
    <a:srgbClr val="F4B400"/>
    <a:srgbClr val="4285F4"/>
    <a:srgbClr val="42A5F5"/>
    <a:srgbClr val="1C1C1C"/>
    <a:srgbClr val="E17545"/>
    <a:srgbClr val="71627A"/>
    <a:srgbClr val="473A6E"/>
    <a:srgbClr val="FF5F21"/>
    <a:srgbClr val="8787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B3425C1-E8C5-4002-BBBE-09CE61DE65A6}" styleName="Table_1">
    <a:wholeTbl>
      <a:tcTxStyle>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 styleId="{3705B4D3-1A3C-46D3-9B5D-2E3A499F1FC1}" styleName="Table_0">
    <a:wholeTbl>
      <a:tcTxStyle>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304"/>
        <p:guide pos="5118"/>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5" Type="http://schemas.openxmlformats.org/officeDocument/2006/relationships/font" Target="fonts/font21.fntdata"/><Relationship Id="rId74" Type="http://schemas.openxmlformats.org/officeDocument/2006/relationships/font" Target="fonts/font20.fntdata"/><Relationship Id="rId73" Type="http://schemas.openxmlformats.org/officeDocument/2006/relationships/font" Target="fonts/font19.fntdata"/><Relationship Id="rId72" Type="http://schemas.openxmlformats.org/officeDocument/2006/relationships/font" Target="fonts/font18.fntdata"/><Relationship Id="rId71" Type="http://schemas.openxmlformats.org/officeDocument/2006/relationships/font" Target="fonts/font17.fntdata"/><Relationship Id="rId70" Type="http://schemas.openxmlformats.org/officeDocument/2006/relationships/font" Target="fonts/font16.fntdata"/><Relationship Id="rId7" Type="http://schemas.openxmlformats.org/officeDocument/2006/relationships/slide" Target="slides/slide3.xml"/><Relationship Id="rId69" Type="http://schemas.openxmlformats.org/officeDocument/2006/relationships/font" Target="fonts/font15.fntdata"/><Relationship Id="rId68" Type="http://schemas.openxmlformats.org/officeDocument/2006/relationships/font" Target="fonts/font14.fntdata"/><Relationship Id="rId67" Type="http://schemas.openxmlformats.org/officeDocument/2006/relationships/font" Target="fonts/font13.fntdata"/><Relationship Id="rId66" Type="http://schemas.openxmlformats.org/officeDocument/2006/relationships/font" Target="fonts/font12.fntdata"/><Relationship Id="rId65" Type="http://schemas.openxmlformats.org/officeDocument/2006/relationships/font" Target="fonts/font11.fntdata"/><Relationship Id="rId64" Type="http://schemas.openxmlformats.org/officeDocument/2006/relationships/font" Target="fonts/font10.fntdata"/><Relationship Id="rId63" Type="http://schemas.openxmlformats.org/officeDocument/2006/relationships/font" Target="fonts/font9.fntdata"/><Relationship Id="rId62" Type="http://schemas.openxmlformats.org/officeDocument/2006/relationships/font" Target="fonts/font8.fntdata"/><Relationship Id="rId61" Type="http://schemas.openxmlformats.org/officeDocument/2006/relationships/font" Target="fonts/font7.fntdata"/><Relationship Id="rId60" Type="http://schemas.openxmlformats.org/officeDocument/2006/relationships/font" Target="fonts/font6.fntdata"/><Relationship Id="rId6" Type="http://schemas.openxmlformats.org/officeDocument/2006/relationships/slide" Target="slides/slide2.xml"/><Relationship Id="rId59" Type="http://schemas.openxmlformats.org/officeDocument/2006/relationships/font" Target="fonts/font5.fntdata"/><Relationship Id="rId58" Type="http://schemas.openxmlformats.org/officeDocument/2006/relationships/font" Target="fonts/font4.fntdata"/><Relationship Id="rId57" Type="http://schemas.openxmlformats.org/officeDocument/2006/relationships/font" Target="fonts/font3.fntdata"/><Relationship Id="rId56" Type="http://schemas.openxmlformats.org/officeDocument/2006/relationships/font" Target="fonts/font2.fntdata"/><Relationship Id="rId55" Type="http://schemas.openxmlformats.org/officeDocument/2006/relationships/font" Target="fonts/font1.fntdata"/><Relationship Id="rId54" Type="http://schemas.openxmlformats.org/officeDocument/2006/relationships/commentAuthors" Target="commentAuthors.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9" name="Shape 279"/>
        <p:cNvGrpSpPr/>
        <p:nvPr/>
      </p:nvGrpSpPr>
      <p:grpSpPr>
        <a:xfrm>
          <a:off x="0" y="0"/>
          <a:ext cx="0" cy="0"/>
          <a:chOff x="0" y="0"/>
          <a:chExt cx="0" cy="0"/>
        </a:xfrm>
      </p:grpSpPr>
      <p:sp>
        <p:nvSpPr>
          <p:cNvPr id="280" name="Google Shape;280;gcec4d27072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cec4d27072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0" name="Shape 380"/>
        <p:cNvGrpSpPr/>
        <p:nvPr/>
      </p:nvGrpSpPr>
      <p:grpSpPr>
        <a:xfrm>
          <a:off x="0" y="0"/>
          <a:ext cx="0" cy="0"/>
          <a:chOff x="0" y="0"/>
          <a:chExt cx="0" cy="0"/>
        </a:xfrm>
      </p:grpSpPr>
      <p:sp>
        <p:nvSpPr>
          <p:cNvPr id="381" name="Google Shape;381;g1c1e0c81dba_0_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1c1e0c81dba_0_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0" name="Shape 420"/>
        <p:cNvGrpSpPr/>
        <p:nvPr/>
      </p:nvGrpSpPr>
      <p:grpSpPr>
        <a:xfrm>
          <a:off x="0" y="0"/>
          <a:ext cx="0" cy="0"/>
          <a:chOff x="0" y="0"/>
          <a:chExt cx="0" cy="0"/>
        </a:xfrm>
      </p:grpSpPr>
      <p:sp>
        <p:nvSpPr>
          <p:cNvPr id="421" name="Google Shape;421;g1c1e0c81dba_0_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1c1e0c81dba_0_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7" name="Shape 457"/>
        <p:cNvGrpSpPr/>
        <p:nvPr/>
      </p:nvGrpSpPr>
      <p:grpSpPr>
        <a:xfrm>
          <a:off x="0" y="0"/>
          <a:ext cx="0" cy="0"/>
          <a:chOff x="0" y="0"/>
          <a:chExt cx="0" cy="0"/>
        </a:xfrm>
      </p:grpSpPr>
      <p:sp>
        <p:nvSpPr>
          <p:cNvPr id="458" name="Google Shape;458;g1c1e0c81dba_0_2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c1e0c81dba_0_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5" name="Shape 475"/>
        <p:cNvGrpSpPr/>
        <p:nvPr/>
      </p:nvGrpSpPr>
      <p:grpSpPr>
        <a:xfrm>
          <a:off x="0" y="0"/>
          <a:ext cx="0" cy="0"/>
          <a:chOff x="0" y="0"/>
          <a:chExt cx="0" cy="0"/>
        </a:xfrm>
      </p:grpSpPr>
      <p:sp>
        <p:nvSpPr>
          <p:cNvPr id="476" name="Google Shape;476;g99f2f57a71_0_11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99f2f57a71_0_1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1" name="Shape 481"/>
        <p:cNvGrpSpPr/>
        <p:nvPr/>
      </p:nvGrpSpPr>
      <p:grpSpPr>
        <a:xfrm>
          <a:off x="0" y="0"/>
          <a:ext cx="0" cy="0"/>
          <a:chOff x="0" y="0"/>
          <a:chExt cx="0" cy="0"/>
        </a:xfrm>
      </p:grpSpPr>
      <p:sp>
        <p:nvSpPr>
          <p:cNvPr id="482" name="Google Shape;482;g1c1e0c81dba_0_24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c1e0c81dba_0_24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0" name="Shape 490"/>
        <p:cNvGrpSpPr/>
        <p:nvPr/>
      </p:nvGrpSpPr>
      <p:grpSpPr>
        <a:xfrm>
          <a:off x="0" y="0"/>
          <a:ext cx="0" cy="0"/>
          <a:chOff x="0" y="0"/>
          <a:chExt cx="0" cy="0"/>
        </a:xfrm>
      </p:grpSpPr>
      <p:sp>
        <p:nvSpPr>
          <p:cNvPr id="491" name="Google Shape;491;g1c1e0c81dba_0_24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c1e0c81dba_0_2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0" name="Shape 500"/>
        <p:cNvGrpSpPr/>
        <p:nvPr/>
      </p:nvGrpSpPr>
      <p:grpSpPr>
        <a:xfrm>
          <a:off x="0" y="0"/>
          <a:ext cx="0" cy="0"/>
          <a:chOff x="0" y="0"/>
          <a:chExt cx="0" cy="0"/>
        </a:xfrm>
      </p:grpSpPr>
      <p:sp>
        <p:nvSpPr>
          <p:cNvPr id="501" name="Google Shape;501;g1c1e0c81dba_0_42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1c1e0c81dba_0_42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9" name="Shape 519"/>
        <p:cNvGrpSpPr/>
        <p:nvPr/>
      </p:nvGrpSpPr>
      <p:grpSpPr>
        <a:xfrm>
          <a:off x="0" y="0"/>
          <a:ext cx="0" cy="0"/>
          <a:chOff x="0" y="0"/>
          <a:chExt cx="0" cy="0"/>
        </a:xfrm>
      </p:grpSpPr>
      <p:sp>
        <p:nvSpPr>
          <p:cNvPr id="520" name="Google Shape;520;g1c1e0c81dba_0_60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c1e0c81dba_0_60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593" name="Shape 593"/>
        <p:cNvGrpSpPr/>
        <p:nvPr/>
      </p:nvGrpSpPr>
      <p:grpSpPr>
        <a:xfrm>
          <a:off x="0" y="0"/>
          <a:ext cx="0" cy="0"/>
          <a:chOff x="0" y="0"/>
          <a:chExt cx="0" cy="0"/>
        </a:xfrm>
      </p:grpSpPr>
      <p:sp>
        <p:nvSpPr>
          <p:cNvPr id="594" name="Google Shape;594;g1c1e0c81dba_0_60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1c1e0c81dba_0_60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599" name="Shape 599"/>
        <p:cNvGrpSpPr/>
        <p:nvPr/>
      </p:nvGrpSpPr>
      <p:grpSpPr>
        <a:xfrm>
          <a:off x="0" y="0"/>
          <a:ext cx="0" cy="0"/>
          <a:chOff x="0" y="0"/>
          <a:chExt cx="0" cy="0"/>
        </a:xfrm>
      </p:grpSpPr>
      <p:sp>
        <p:nvSpPr>
          <p:cNvPr id="600" name="Google Shape;600;g1c1e0c81dba_0_6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c1e0c81dba_0_6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9" name="Shape 279"/>
        <p:cNvGrpSpPr/>
        <p:nvPr/>
      </p:nvGrpSpPr>
      <p:grpSpPr>
        <a:xfrm>
          <a:off x="0" y="0"/>
          <a:ext cx="0" cy="0"/>
          <a:chOff x="0" y="0"/>
          <a:chExt cx="0" cy="0"/>
        </a:xfrm>
      </p:grpSpPr>
      <p:sp>
        <p:nvSpPr>
          <p:cNvPr id="280" name="Google Shape;280;gcec4d27072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cec4d27072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638" name="Shape 638"/>
        <p:cNvGrpSpPr/>
        <p:nvPr/>
      </p:nvGrpSpPr>
      <p:grpSpPr>
        <a:xfrm>
          <a:off x="0" y="0"/>
          <a:ext cx="0" cy="0"/>
          <a:chOff x="0" y="0"/>
          <a:chExt cx="0" cy="0"/>
        </a:xfrm>
      </p:grpSpPr>
      <p:sp>
        <p:nvSpPr>
          <p:cNvPr id="639" name="Google Shape;639;g1c1e0c81dba_0_6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1c1e0c81dba_0_6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670" name="Shape 670"/>
        <p:cNvGrpSpPr/>
        <p:nvPr/>
      </p:nvGrpSpPr>
      <p:grpSpPr>
        <a:xfrm>
          <a:off x="0" y="0"/>
          <a:ext cx="0" cy="0"/>
          <a:chOff x="0" y="0"/>
          <a:chExt cx="0" cy="0"/>
        </a:xfrm>
      </p:grpSpPr>
      <p:sp>
        <p:nvSpPr>
          <p:cNvPr id="671" name="Google Shape;671;g1c1e0c81dba_0_6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1c1e0c81dba_0_6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85" name="Shape 685"/>
        <p:cNvGrpSpPr/>
        <p:nvPr/>
      </p:nvGrpSpPr>
      <p:grpSpPr>
        <a:xfrm>
          <a:off x="0" y="0"/>
          <a:ext cx="0" cy="0"/>
          <a:chOff x="0" y="0"/>
          <a:chExt cx="0" cy="0"/>
        </a:xfrm>
      </p:grpSpPr>
      <p:sp>
        <p:nvSpPr>
          <p:cNvPr id="686" name="Google Shape;686;g1c1e0c81dba_0_62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1c1e0c81dba_0_62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99" name="Shape 699"/>
        <p:cNvGrpSpPr/>
        <p:nvPr/>
      </p:nvGrpSpPr>
      <p:grpSpPr>
        <a:xfrm>
          <a:off x="0" y="0"/>
          <a:ext cx="0" cy="0"/>
          <a:chOff x="0" y="0"/>
          <a:chExt cx="0" cy="0"/>
        </a:xfrm>
      </p:grpSpPr>
      <p:sp>
        <p:nvSpPr>
          <p:cNvPr id="700" name="Google Shape;700;g1c1e0c81dba_0_98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1c1e0c81dba_0_98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30" name="Shape 730"/>
        <p:cNvGrpSpPr/>
        <p:nvPr/>
      </p:nvGrpSpPr>
      <p:grpSpPr>
        <a:xfrm>
          <a:off x="0" y="0"/>
          <a:ext cx="0" cy="0"/>
          <a:chOff x="0" y="0"/>
          <a:chExt cx="0" cy="0"/>
        </a:xfrm>
      </p:grpSpPr>
      <p:sp>
        <p:nvSpPr>
          <p:cNvPr id="731" name="Google Shape;731;g1c1e0c81dba_0_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1c1e0c81dba_0_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0" name="Shape 750"/>
        <p:cNvGrpSpPr/>
        <p:nvPr/>
      </p:nvGrpSpPr>
      <p:grpSpPr>
        <a:xfrm>
          <a:off x="0" y="0"/>
          <a:ext cx="0" cy="0"/>
          <a:chOff x="0" y="0"/>
          <a:chExt cx="0" cy="0"/>
        </a:xfrm>
      </p:grpSpPr>
      <p:sp>
        <p:nvSpPr>
          <p:cNvPr id="751" name="Google Shape;751;gd9b1243d5b_0_511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d9b1243d5b_0_51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760" name="Shape 760"/>
        <p:cNvGrpSpPr/>
        <p:nvPr/>
      </p:nvGrpSpPr>
      <p:grpSpPr>
        <a:xfrm>
          <a:off x="0" y="0"/>
          <a:ext cx="0" cy="0"/>
          <a:chOff x="0" y="0"/>
          <a:chExt cx="0" cy="0"/>
        </a:xfrm>
      </p:grpSpPr>
      <p:sp>
        <p:nvSpPr>
          <p:cNvPr id="761" name="Google Shape;761;g1bfc6975492_0_902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1bfc6975492_0_90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766" name="Shape 766"/>
        <p:cNvGrpSpPr/>
        <p:nvPr/>
      </p:nvGrpSpPr>
      <p:grpSpPr>
        <a:xfrm>
          <a:off x="0" y="0"/>
          <a:ext cx="0" cy="0"/>
          <a:chOff x="0" y="0"/>
          <a:chExt cx="0" cy="0"/>
        </a:xfrm>
      </p:grpSpPr>
      <p:sp>
        <p:nvSpPr>
          <p:cNvPr id="767" name="Google Shape;767;g1bfc6975492_0_903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1bfc6975492_0_903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772" name="Shape 772"/>
        <p:cNvGrpSpPr/>
        <p:nvPr/>
      </p:nvGrpSpPr>
      <p:grpSpPr>
        <a:xfrm>
          <a:off x="0" y="0"/>
          <a:ext cx="0" cy="0"/>
          <a:chOff x="0" y="0"/>
          <a:chExt cx="0" cy="0"/>
        </a:xfrm>
      </p:grpSpPr>
      <p:sp>
        <p:nvSpPr>
          <p:cNvPr id="773" name="Google Shape;773;g1bfc6975492_0_903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1bfc6975492_0_903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790" name="Shape 790"/>
        <p:cNvGrpSpPr/>
        <p:nvPr/>
      </p:nvGrpSpPr>
      <p:grpSpPr>
        <a:xfrm>
          <a:off x="0" y="0"/>
          <a:ext cx="0" cy="0"/>
          <a:chOff x="0" y="0"/>
          <a:chExt cx="0" cy="0"/>
        </a:xfrm>
      </p:grpSpPr>
      <p:sp>
        <p:nvSpPr>
          <p:cNvPr id="791" name="Google Shape;791;g1bfc6975492_0_906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1bfc6975492_0_906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3" name="Shape 303"/>
        <p:cNvGrpSpPr/>
        <p:nvPr/>
      </p:nvGrpSpPr>
      <p:grpSpPr>
        <a:xfrm>
          <a:off x="0" y="0"/>
          <a:ext cx="0" cy="0"/>
          <a:chOff x="0" y="0"/>
          <a:chExt cx="0" cy="0"/>
        </a:xfrm>
      </p:grpSpPr>
      <p:sp>
        <p:nvSpPr>
          <p:cNvPr id="304" name="Google Shape;304;g11af349bb97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1af349bb97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806" name="Shape 806"/>
        <p:cNvGrpSpPr/>
        <p:nvPr/>
      </p:nvGrpSpPr>
      <p:grpSpPr>
        <a:xfrm>
          <a:off x="0" y="0"/>
          <a:ext cx="0" cy="0"/>
          <a:chOff x="0" y="0"/>
          <a:chExt cx="0" cy="0"/>
        </a:xfrm>
      </p:grpSpPr>
      <p:sp>
        <p:nvSpPr>
          <p:cNvPr id="807" name="Google Shape;807;g1bfc6975492_0_907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1bfc6975492_0_907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45" name="Shape 1145"/>
        <p:cNvGrpSpPr/>
        <p:nvPr/>
      </p:nvGrpSpPr>
      <p:grpSpPr>
        <a:xfrm>
          <a:off x="0" y="0"/>
          <a:ext cx="0" cy="0"/>
          <a:chOff x="0" y="0"/>
          <a:chExt cx="0" cy="0"/>
        </a:xfrm>
      </p:grpSpPr>
      <p:sp>
        <p:nvSpPr>
          <p:cNvPr id="1146" name="Google Shape;1146;g1bfc6975492_0_94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1bfc6975492_0_94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46" name="Shape 3346"/>
        <p:cNvGrpSpPr/>
        <p:nvPr/>
      </p:nvGrpSpPr>
      <p:grpSpPr>
        <a:xfrm>
          <a:off x="0" y="0"/>
          <a:ext cx="0" cy="0"/>
          <a:chOff x="0" y="0"/>
          <a:chExt cx="0" cy="0"/>
        </a:xfrm>
      </p:grpSpPr>
      <p:sp>
        <p:nvSpPr>
          <p:cNvPr id="3347" name="Google Shape;3347;g1bfc6975492_0_116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8" name="Google Shape;3348;g1bfc6975492_0_116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65" name="Shape 3765"/>
        <p:cNvGrpSpPr/>
        <p:nvPr/>
      </p:nvGrpSpPr>
      <p:grpSpPr>
        <a:xfrm>
          <a:off x="0" y="0"/>
          <a:ext cx="0" cy="0"/>
          <a:chOff x="0" y="0"/>
          <a:chExt cx="0" cy="0"/>
        </a:xfrm>
      </p:grpSpPr>
      <p:sp>
        <p:nvSpPr>
          <p:cNvPr id="3766" name="Google Shape;3766;g1bfc6975492_0_1203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7" name="Google Shape;3767;g1bfc6975492_0_1203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35" name="Shape 3935"/>
        <p:cNvGrpSpPr/>
        <p:nvPr/>
      </p:nvGrpSpPr>
      <p:grpSpPr>
        <a:xfrm>
          <a:off x="0" y="0"/>
          <a:ext cx="0" cy="0"/>
          <a:chOff x="0" y="0"/>
          <a:chExt cx="0" cy="0"/>
        </a:xfrm>
      </p:grpSpPr>
      <p:sp>
        <p:nvSpPr>
          <p:cNvPr id="3936" name="Google Shape;3936;g1bfc6975492_0_1220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7" name="Google Shape;3937;g1bfc6975492_0_1220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40" name="Shape 4340"/>
        <p:cNvGrpSpPr/>
        <p:nvPr/>
      </p:nvGrpSpPr>
      <p:grpSpPr>
        <a:xfrm>
          <a:off x="0" y="0"/>
          <a:ext cx="0" cy="0"/>
          <a:chOff x="0" y="0"/>
          <a:chExt cx="0" cy="0"/>
        </a:xfrm>
      </p:grpSpPr>
      <p:sp>
        <p:nvSpPr>
          <p:cNvPr id="4341" name="Google Shape;4341;g1bfc6975492_0_1260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2" name="Google Shape;4342;g1bfc6975492_0_1260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20" name="Shape 4720"/>
        <p:cNvGrpSpPr/>
        <p:nvPr/>
      </p:nvGrpSpPr>
      <p:grpSpPr>
        <a:xfrm>
          <a:off x="0" y="0"/>
          <a:ext cx="0" cy="0"/>
          <a:chOff x="0" y="0"/>
          <a:chExt cx="0" cy="0"/>
        </a:xfrm>
      </p:grpSpPr>
      <p:sp>
        <p:nvSpPr>
          <p:cNvPr id="4721" name="Google Shape;4721;g1bfc6975492_0_1298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2" name="Google Shape;4722;g1bfc6975492_0_1298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46" name="Shape 5146"/>
        <p:cNvGrpSpPr/>
        <p:nvPr/>
      </p:nvGrpSpPr>
      <p:grpSpPr>
        <a:xfrm>
          <a:off x="0" y="0"/>
          <a:ext cx="0" cy="0"/>
          <a:chOff x="0" y="0"/>
          <a:chExt cx="0" cy="0"/>
        </a:xfrm>
      </p:grpSpPr>
      <p:sp>
        <p:nvSpPr>
          <p:cNvPr id="5147" name="Google Shape;5147;g1bfc6975492_0_1341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8" name="Google Shape;5148;g1bfc6975492_0_134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07" name="Shape 5507"/>
        <p:cNvGrpSpPr/>
        <p:nvPr/>
      </p:nvGrpSpPr>
      <p:grpSpPr>
        <a:xfrm>
          <a:off x="0" y="0"/>
          <a:ext cx="0" cy="0"/>
          <a:chOff x="0" y="0"/>
          <a:chExt cx="0" cy="0"/>
        </a:xfrm>
      </p:grpSpPr>
      <p:sp>
        <p:nvSpPr>
          <p:cNvPr id="5508" name="Google Shape;5508;g1bfc6975492_0_1377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9" name="Google Shape;5509;g1bfc6975492_0_1377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6017" name="Shape 6017"/>
        <p:cNvGrpSpPr/>
        <p:nvPr/>
      </p:nvGrpSpPr>
      <p:grpSpPr>
        <a:xfrm>
          <a:off x="0" y="0"/>
          <a:ext cx="0" cy="0"/>
          <a:chOff x="0" y="0"/>
          <a:chExt cx="0" cy="0"/>
        </a:xfrm>
      </p:grpSpPr>
      <p:sp>
        <p:nvSpPr>
          <p:cNvPr id="6018" name="Google Shape;6018;g1bfc6975492_0_1428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9" name="Google Shape;6019;g1bfc6975492_0_1428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1" name="Shape 341"/>
        <p:cNvGrpSpPr/>
        <p:nvPr/>
      </p:nvGrpSpPr>
      <p:grpSpPr>
        <a:xfrm>
          <a:off x="0" y="0"/>
          <a:ext cx="0" cy="0"/>
          <a:chOff x="0" y="0"/>
          <a:chExt cx="0" cy="0"/>
        </a:xfrm>
      </p:grpSpPr>
      <p:sp>
        <p:nvSpPr>
          <p:cNvPr id="342" name="Google Shape;342;g99f2f57a71_0_20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99f2f57a71_0_20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6637" name="Shape 6637"/>
        <p:cNvGrpSpPr/>
        <p:nvPr/>
      </p:nvGrpSpPr>
      <p:grpSpPr>
        <a:xfrm>
          <a:off x="0" y="0"/>
          <a:ext cx="0" cy="0"/>
          <a:chOff x="0" y="0"/>
          <a:chExt cx="0" cy="0"/>
        </a:xfrm>
      </p:grpSpPr>
      <p:sp>
        <p:nvSpPr>
          <p:cNvPr id="6638" name="Google Shape;6638;g1bfc6975492_0_1490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9" name="Google Shape;6639;g1bfc6975492_0_1490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7231" name="Shape 7231"/>
        <p:cNvGrpSpPr/>
        <p:nvPr/>
      </p:nvGrpSpPr>
      <p:grpSpPr>
        <a:xfrm>
          <a:off x="0" y="0"/>
          <a:ext cx="0" cy="0"/>
          <a:chOff x="0" y="0"/>
          <a:chExt cx="0" cy="0"/>
        </a:xfrm>
      </p:grpSpPr>
      <p:sp>
        <p:nvSpPr>
          <p:cNvPr id="7232" name="Google Shape;7232;g1bfc6975492_0_1549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3" name="Google Shape;7233;g1bfc6975492_0_1549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52" name="Shape 7552"/>
        <p:cNvGrpSpPr/>
        <p:nvPr/>
      </p:nvGrpSpPr>
      <p:grpSpPr>
        <a:xfrm>
          <a:off x="0" y="0"/>
          <a:ext cx="0" cy="0"/>
          <a:chOff x="0" y="0"/>
          <a:chExt cx="0" cy="0"/>
        </a:xfrm>
      </p:grpSpPr>
      <p:sp>
        <p:nvSpPr>
          <p:cNvPr id="7553" name="Google Shape;7553;g1bfc6975492_0_158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4" name="Google Shape;7554;g1bfc6975492_0_158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7860" name="Shape 7860"/>
        <p:cNvGrpSpPr/>
        <p:nvPr/>
      </p:nvGrpSpPr>
      <p:grpSpPr>
        <a:xfrm>
          <a:off x="0" y="0"/>
          <a:ext cx="0" cy="0"/>
          <a:chOff x="0" y="0"/>
          <a:chExt cx="0" cy="0"/>
        </a:xfrm>
      </p:grpSpPr>
      <p:sp>
        <p:nvSpPr>
          <p:cNvPr id="7861" name="Google Shape;7861;g1bfc6975492_0_1774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2" name="Google Shape;7862;g1bfc6975492_0_1774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3" name="Shape 293"/>
        <p:cNvGrpSpPr/>
        <p:nvPr/>
      </p:nvGrpSpPr>
      <p:grpSpPr>
        <a:xfrm>
          <a:off x="0" y="0"/>
          <a:ext cx="0" cy="0"/>
          <a:chOff x="0" y="0"/>
          <a:chExt cx="0" cy="0"/>
        </a:xfrm>
      </p:grpSpPr>
      <p:sp>
        <p:nvSpPr>
          <p:cNvPr id="294" name="Google Shape;294;g99f2f57a71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9f2f57a71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8" name="Shape 328"/>
        <p:cNvGrpSpPr/>
        <p:nvPr/>
      </p:nvGrpSpPr>
      <p:grpSpPr>
        <a:xfrm>
          <a:off x="0" y="0"/>
          <a:ext cx="0" cy="0"/>
          <a:chOff x="0" y="0"/>
          <a:chExt cx="0" cy="0"/>
        </a:xfrm>
      </p:grpSpPr>
      <p:sp>
        <p:nvSpPr>
          <p:cNvPr id="329" name="Google Shape;329;g1c1e0c81dba_0_80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7" name="Shape 457"/>
        <p:cNvGrpSpPr/>
        <p:nvPr/>
      </p:nvGrpSpPr>
      <p:grpSpPr>
        <a:xfrm>
          <a:off x="0" y="0"/>
          <a:ext cx="0" cy="0"/>
          <a:chOff x="0" y="0"/>
          <a:chExt cx="0" cy="0"/>
        </a:xfrm>
      </p:grpSpPr>
      <p:sp>
        <p:nvSpPr>
          <p:cNvPr id="458" name="Google Shape;458;g1c1e0c81dba_0_2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c1e0c81dba_0_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0" name="Shape 750"/>
        <p:cNvGrpSpPr/>
        <p:nvPr/>
      </p:nvGrpSpPr>
      <p:grpSpPr>
        <a:xfrm>
          <a:off x="0" y="0"/>
          <a:ext cx="0" cy="0"/>
          <a:chOff x="0" y="0"/>
          <a:chExt cx="0" cy="0"/>
        </a:xfrm>
      </p:grpSpPr>
      <p:sp>
        <p:nvSpPr>
          <p:cNvPr id="751" name="Google Shape;751;gd9b1243d5b_0_511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d9b1243d5b_0_51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0" name="Shape 380"/>
        <p:cNvGrpSpPr/>
        <p:nvPr/>
      </p:nvGrpSpPr>
      <p:grpSpPr>
        <a:xfrm>
          <a:off x="0" y="0"/>
          <a:ext cx="0" cy="0"/>
          <a:chOff x="0" y="0"/>
          <a:chExt cx="0" cy="0"/>
        </a:xfrm>
      </p:grpSpPr>
      <p:sp>
        <p:nvSpPr>
          <p:cNvPr id="381" name="Google Shape;381;g1c1e0c81dba_0_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1c1e0c81dba_0_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7" name="Shape 357"/>
        <p:cNvGrpSpPr/>
        <p:nvPr/>
      </p:nvGrpSpPr>
      <p:grpSpPr>
        <a:xfrm>
          <a:off x="0" y="0"/>
          <a:ext cx="0" cy="0"/>
          <a:chOff x="0" y="0"/>
          <a:chExt cx="0" cy="0"/>
        </a:xfrm>
      </p:grpSpPr>
      <p:sp>
        <p:nvSpPr>
          <p:cNvPr id="358" name="Google Shape;358;gbd6c00e730_0_20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bd6c00e730_0_20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4"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hyperlink" Target="https://www.flaticon.com/?utm_source=slidesgo_template&amp;utm_medium=referral-link&amp;utm_campaign=promo-slide&amp;utm_term=slidesgo&amp;utm_content=flaticon"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92275" y="825625"/>
            <a:ext cx="4004100" cy="2387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5200"/>
              <a:buNone/>
              <a:defRPr sz="6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10" name="Google Shape;10;p2"/>
          <p:cNvSpPr txBox="1"/>
          <p:nvPr>
            <p:ph type="subTitle" idx="1"/>
          </p:nvPr>
        </p:nvSpPr>
        <p:spPr>
          <a:xfrm>
            <a:off x="823830" y="3668675"/>
            <a:ext cx="1995000" cy="6492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txBox="1"/>
          <p:nvPr>
            <p:ph type="subTitle" idx="2"/>
          </p:nvPr>
        </p:nvSpPr>
        <p:spPr>
          <a:xfrm>
            <a:off x="6414150" y="433579"/>
            <a:ext cx="2096400" cy="270000"/>
          </a:xfrm>
          <a:prstGeom prst="rect">
            <a:avLst/>
          </a:prstGeom>
        </p:spPr>
        <p:txBody>
          <a:bodyPr spcFirstLastPara="1" wrap="square" lIns="91425" tIns="91425" rIns="91425" bIns="91425" anchor="ctr" anchorCtr="0">
            <a:noAutofit/>
          </a:bodyPr>
          <a:lstStyle>
            <a:lvl1pPr lvl="0" algn="r">
              <a:spcBef>
                <a:spcPts val="0"/>
              </a:spcBef>
              <a:spcAft>
                <a:spcPts val="0"/>
              </a:spcAft>
              <a:buSzPts val="1400"/>
              <a:buNone/>
              <a:defRPr sz="1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2" name="Google Shape;12;p2"/>
          <p:cNvSpPr/>
          <p:nvPr/>
        </p:nvSpPr>
        <p:spPr>
          <a:xfrm>
            <a:off x="427327" y="296040"/>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13;p2"/>
          <p:cNvSpPr/>
          <p:nvPr/>
        </p:nvSpPr>
        <p:spPr>
          <a:xfrm>
            <a:off x="8313544" y="4202187"/>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2"/>
          <p:cNvSpPr/>
          <p:nvPr/>
        </p:nvSpPr>
        <p:spPr>
          <a:xfrm rot="6300501">
            <a:off x="3005693" y="2982325"/>
            <a:ext cx="1942772" cy="1942772"/>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77" name="Shape 77"/>
        <p:cNvGrpSpPr/>
        <p:nvPr/>
      </p:nvGrpSpPr>
      <p:grpSpPr>
        <a:xfrm>
          <a:off x="0" y="0"/>
          <a:ext cx="0" cy="0"/>
          <a:chOff x="0" y="0"/>
          <a:chExt cx="0" cy="0"/>
        </a:xfrm>
      </p:grpSpPr>
      <p:sp>
        <p:nvSpPr>
          <p:cNvPr id="78" name="Google Shape;78;p10"/>
          <p:cNvSpPr txBox="1"/>
          <p:nvPr>
            <p:ph type="title"/>
          </p:nvPr>
        </p:nvSpPr>
        <p:spPr>
          <a:xfrm>
            <a:off x="720000" y="2285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p:txBody>
      </p:sp>
      <p:sp>
        <p:nvSpPr>
          <p:cNvPr id="79" name="Google Shape;79;p10"/>
          <p:cNvSpPr/>
          <p:nvPr/>
        </p:nvSpPr>
        <p:spPr>
          <a:xfrm rot="4275105" flipH="1">
            <a:off x="-2599866" y="3751626"/>
            <a:ext cx="4163833" cy="4163833"/>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 name="Google Shape;80;p10"/>
          <p:cNvSpPr/>
          <p:nvPr/>
        </p:nvSpPr>
        <p:spPr>
          <a:xfrm rot="6299989" flipH="1">
            <a:off x="7081021" y="70837"/>
            <a:ext cx="1942694" cy="1942694"/>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 name="Google Shape;81;p10"/>
          <p:cNvSpPr/>
          <p:nvPr/>
        </p:nvSpPr>
        <p:spPr>
          <a:xfrm rot="-4501008">
            <a:off x="-148326" y="-169497"/>
            <a:ext cx="449068" cy="1212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 name="Google Shape;82;p10"/>
          <p:cNvSpPr/>
          <p:nvPr/>
        </p:nvSpPr>
        <p:spPr>
          <a:xfrm rot="-8101624">
            <a:off x="7743694" y="3999508"/>
            <a:ext cx="449084" cy="227617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 name="Google Shape;83;p10"/>
          <p:cNvSpPr/>
          <p:nvPr/>
        </p:nvSpPr>
        <p:spPr>
          <a:xfrm rot="10800000" flipH="1">
            <a:off x="-142757" y="4645881"/>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84" name="Shape 84"/>
        <p:cNvGrpSpPr/>
        <p:nvPr/>
      </p:nvGrpSpPr>
      <p:grpSpPr>
        <a:xfrm>
          <a:off x="0" y="0"/>
          <a:ext cx="0" cy="0"/>
          <a:chOff x="0" y="0"/>
          <a:chExt cx="0" cy="0"/>
        </a:xfrm>
      </p:grpSpPr>
      <p:sp>
        <p:nvSpPr>
          <p:cNvPr id="85" name="Google Shape;85;p11"/>
          <p:cNvSpPr txBox="1"/>
          <p:nvPr>
            <p:ph type="title" hasCustomPrompt="1"/>
          </p:nvPr>
        </p:nvSpPr>
        <p:spPr>
          <a:xfrm>
            <a:off x="1307850" y="1139188"/>
            <a:ext cx="6528300" cy="2100300"/>
          </a:xfrm>
          <a:prstGeom prst="rect">
            <a:avLst/>
          </a:prstGeom>
        </p:spPr>
        <p:txBody>
          <a:bodyPr spcFirstLastPara="1" wrap="square" lIns="91425" tIns="91425" rIns="91425" bIns="91425" anchor="t" anchorCtr="0">
            <a:noAutofit/>
          </a:bodyPr>
          <a:lstStyle>
            <a:lvl1pPr lvl="0" algn="ctr">
              <a:spcBef>
                <a:spcPts val="0"/>
              </a:spcBef>
              <a:spcAft>
                <a:spcPts val="0"/>
              </a:spcAft>
              <a:buSzPts val="9600"/>
              <a:buNone/>
              <a:defRPr sz="126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6" name="Google Shape;86;p11"/>
          <p:cNvSpPr txBox="1"/>
          <p:nvPr>
            <p:ph type="subTitle" idx="1"/>
          </p:nvPr>
        </p:nvSpPr>
        <p:spPr>
          <a:xfrm>
            <a:off x="2548900" y="3428838"/>
            <a:ext cx="4046100" cy="42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p:txBody>
      </p:sp>
      <p:sp>
        <p:nvSpPr>
          <p:cNvPr id="87" name="Google Shape;87;p11"/>
          <p:cNvSpPr txBox="1"/>
          <p:nvPr>
            <p:ph type="subTitle" idx="2"/>
          </p:nvPr>
        </p:nvSpPr>
        <p:spPr>
          <a:xfrm>
            <a:off x="3523750" y="433579"/>
            <a:ext cx="2096400" cy="27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p:txBody>
      </p:sp>
      <p:sp>
        <p:nvSpPr>
          <p:cNvPr id="88" name="Google Shape;88;p11"/>
          <p:cNvSpPr/>
          <p:nvPr/>
        </p:nvSpPr>
        <p:spPr>
          <a:xfrm rot="5148122">
            <a:off x="4173098" y="4187857"/>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 name="Google Shape;89;p11"/>
          <p:cNvSpPr/>
          <p:nvPr/>
        </p:nvSpPr>
        <p:spPr>
          <a:xfrm rot="1422364" flipH="1">
            <a:off x="8710540" y="156521"/>
            <a:ext cx="449204" cy="380935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 name="Google Shape;90;p11"/>
          <p:cNvSpPr/>
          <p:nvPr/>
        </p:nvSpPr>
        <p:spPr>
          <a:xfrm flipH="1">
            <a:off x="7588137" y="50229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91;p11"/>
          <p:cNvSpPr/>
          <p:nvPr/>
        </p:nvSpPr>
        <p:spPr>
          <a:xfrm rot="-6300501" flipH="1">
            <a:off x="728074" y="-951700"/>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92;p11"/>
          <p:cNvSpPr/>
          <p:nvPr/>
        </p:nvSpPr>
        <p:spPr>
          <a:xfrm flipH="1">
            <a:off x="2331370" y="428896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 name="Google Shape;93;p11"/>
          <p:cNvSpPr/>
          <p:nvPr/>
        </p:nvSpPr>
        <p:spPr>
          <a:xfrm rot="-6298992" flipH="1">
            <a:off x="-1663472" y="1791472"/>
            <a:ext cx="449068" cy="596940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11"/>
          <p:cNvSpPr/>
          <p:nvPr/>
        </p:nvSpPr>
        <p:spPr>
          <a:xfrm rot="-2033502" flipH="1">
            <a:off x="1264465" y="3874675"/>
            <a:ext cx="449227" cy="245015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 name="Google Shape;95;p11"/>
          <p:cNvSpPr/>
          <p:nvPr/>
        </p:nvSpPr>
        <p:spPr>
          <a:xfrm flipH="1">
            <a:off x="379762" y="1209465"/>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 name="Google Shape;96;p11"/>
          <p:cNvSpPr/>
          <p:nvPr/>
        </p:nvSpPr>
        <p:spPr>
          <a:xfrm rot="-3977636" flipH="1">
            <a:off x="10890001" y="1067328"/>
            <a:ext cx="449204" cy="596965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matchingName="Blank">
  <p:cSld name="BLANK">
    <p:bg>
      <p:bgPr>
        <a:solidFill>
          <a:srgbClr val="FFFFFF"/>
        </a:solidFill>
        <a:effectLst/>
      </p:bgPr>
    </p:bg>
    <p:spTree>
      <p:nvGrpSpPr>
        <p:cNvPr id="97" name="Shape 97"/>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BLANK_1_1_1_1_1_1_1_1">
    <p:spTree>
      <p:nvGrpSpPr>
        <p:cNvPr id="98" name="Shape 98"/>
        <p:cNvGrpSpPr/>
        <p:nvPr/>
      </p:nvGrpSpPr>
      <p:grpSpPr>
        <a:xfrm>
          <a:off x="0" y="0"/>
          <a:ext cx="0" cy="0"/>
          <a:chOff x="0" y="0"/>
          <a:chExt cx="0" cy="0"/>
        </a:xfrm>
      </p:grpSpPr>
      <p:sp>
        <p:nvSpPr>
          <p:cNvPr id="99" name="Google Shape;99;p13"/>
          <p:cNvSpPr txBox="1"/>
          <p:nvPr>
            <p:ph type="title" hasCustomPrompt="1"/>
          </p:nvPr>
        </p:nvSpPr>
        <p:spPr>
          <a:xfrm>
            <a:off x="884025" y="1296154"/>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0" name="Google Shape;100;p13"/>
          <p:cNvSpPr txBox="1"/>
          <p:nvPr>
            <p:ph type="title" idx="2" hasCustomPrompt="1"/>
          </p:nvPr>
        </p:nvSpPr>
        <p:spPr>
          <a:xfrm>
            <a:off x="884025" y="2328756"/>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1" name="Google Shape;101;p13"/>
          <p:cNvSpPr txBox="1"/>
          <p:nvPr>
            <p:ph type="title" idx="3" hasCustomPrompt="1"/>
          </p:nvPr>
        </p:nvSpPr>
        <p:spPr>
          <a:xfrm>
            <a:off x="4734200" y="1296154"/>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2" name="Google Shape;102;p13"/>
          <p:cNvSpPr txBox="1"/>
          <p:nvPr>
            <p:ph type="title" idx="4" hasCustomPrompt="1"/>
          </p:nvPr>
        </p:nvSpPr>
        <p:spPr>
          <a:xfrm>
            <a:off x="4734200" y="2328756"/>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3" name="Google Shape;103;p13"/>
          <p:cNvSpPr txBox="1"/>
          <p:nvPr>
            <p:ph type="title" idx="5"/>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04" name="Google Shape;104;p13"/>
          <p:cNvSpPr txBox="1"/>
          <p:nvPr>
            <p:ph type="title" idx="6" hasCustomPrompt="1"/>
          </p:nvPr>
        </p:nvSpPr>
        <p:spPr>
          <a:xfrm>
            <a:off x="884025" y="3361229"/>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5" name="Google Shape;105;p13"/>
          <p:cNvSpPr txBox="1"/>
          <p:nvPr>
            <p:ph type="title" idx="7" hasCustomPrompt="1"/>
          </p:nvPr>
        </p:nvSpPr>
        <p:spPr>
          <a:xfrm>
            <a:off x="4734200" y="3361229"/>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6" name="Google Shape;106;p13"/>
          <p:cNvSpPr txBox="1"/>
          <p:nvPr>
            <p:ph type="subTitle" idx="1"/>
          </p:nvPr>
        </p:nvSpPr>
        <p:spPr>
          <a:xfrm>
            <a:off x="1927125" y="1356705"/>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107" name="Google Shape;107;p13"/>
          <p:cNvSpPr txBox="1"/>
          <p:nvPr>
            <p:ph type="subTitle" idx="8"/>
          </p:nvPr>
        </p:nvSpPr>
        <p:spPr>
          <a:xfrm>
            <a:off x="5780475" y="1356705"/>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108" name="Google Shape;108;p13"/>
          <p:cNvSpPr txBox="1"/>
          <p:nvPr>
            <p:ph type="subTitle" idx="9"/>
          </p:nvPr>
        </p:nvSpPr>
        <p:spPr>
          <a:xfrm>
            <a:off x="1927125" y="2390943"/>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109" name="Google Shape;109;p13"/>
          <p:cNvSpPr txBox="1"/>
          <p:nvPr>
            <p:ph type="subTitle" idx="13"/>
          </p:nvPr>
        </p:nvSpPr>
        <p:spPr>
          <a:xfrm>
            <a:off x="5780475" y="2390943"/>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110" name="Google Shape;110;p13"/>
          <p:cNvSpPr txBox="1"/>
          <p:nvPr>
            <p:ph type="subTitle" idx="14"/>
          </p:nvPr>
        </p:nvSpPr>
        <p:spPr>
          <a:xfrm>
            <a:off x="1927125" y="3425180"/>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111" name="Google Shape;111;p13"/>
          <p:cNvSpPr txBox="1"/>
          <p:nvPr>
            <p:ph type="subTitle" idx="15"/>
          </p:nvPr>
        </p:nvSpPr>
        <p:spPr>
          <a:xfrm>
            <a:off x="5780475" y="3425180"/>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112" name="Google Shape;112;p13"/>
          <p:cNvSpPr/>
          <p:nvPr/>
        </p:nvSpPr>
        <p:spPr>
          <a:xfrm>
            <a:off x="442852" y="-94860"/>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13" name="Google Shape;113;p13"/>
          <p:cNvGrpSpPr/>
          <p:nvPr/>
        </p:nvGrpSpPr>
        <p:grpSpPr>
          <a:xfrm>
            <a:off x="6510200" y="4203408"/>
            <a:ext cx="2894877" cy="1481400"/>
            <a:chOff x="6510200" y="4203408"/>
            <a:chExt cx="2894877" cy="1481400"/>
          </a:xfrm>
          <a:solidFill>
            <a:schemeClr val="bg2"/>
          </a:solidFill>
        </p:grpSpPr>
        <p:sp>
          <p:nvSpPr>
            <p:cNvPr id="114" name="Google Shape;114;p13"/>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 name="Google Shape;115;p13"/>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6" name="Google Shape;116;p13"/>
          <p:cNvSpPr/>
          <p:nvPr/>
        </p:nvSpPr>
        <p:spPr>
          <a:xfrm rot="-7862966" flipH="1">
            <a:off x="2884915" y="3121092"/>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117;p13"/>
          <p:cNvSpPr/>
          <p:nvPr/>
        </p:nvSpPr>
        <p:spPr>
          <a:xfrm rot="-1422364">
            <a:off x="298438" y="4375429"/>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1_BLANK_1_1_1_1_1_1_1_1">
    <p:spTree>
      <p:nvGrpSpPr>
        <p:cNvPr id="98" name="Shape 98"/>
        <p:cNvGrpSpPr/>
        <p:nvPr/>
      </p:nvGrpSpPr>
      <p:grpSpPr>
        <a:xfrm>
          <a:off x="0" y="0"/>
          <a:ext cx="0" cy="0"/>
          <a:chOff x="0" y="0"/>
          <a:chExt cx="0" cy="0"/>
        </a:xfrm>
      </p:grpSpPr>
      <p:sp>
        <p:nvSpPr>
          <p:cNvPr id="112" name="Google Shape;112;p13"/>
          <p:cNvSpPr/>
          <p:nvPr/>
        </p:nvSpPr>
        <p:spPr>
          <a:xfrm>
            <a:off x="442852" y="-94860"/>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13" name="Google Shape;113;p13"/>
          <p:cNvGrpSpPr/>
          <p:nvPr/>
        </p:nvGrpSpPr>
        <p:grpSpPr>
          <a:xfrm>
            <a:off x="6510200" y="4203408"/>
            <a:ext cx="2894877" cy="1481400"/>
            <a:chOff x="6510200" y="4203408"/>
            <a:chExt cx="2894877" cy="1481400"/>
          </a:xfrm>
          <a:solidFill>
            <a:schemeClr val="tx2"/>
          </a:solidFill>
        </p:grpSpPr>
        <p:sp>
          <p:nvSpPr>
            <p:cNvPr id="114" name="Google Shape;114;p13"/>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 name="Google Shape;115;p13"/>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6" name="Google Shape;116;p13"/>
          <p:cNvSpPr/>
          <p:nvPr/>
        </p:nvSpPr>
        <p:spPr>
          <a:xfrm rot="-7862966" flipH="1">
            <a:off x="2884915" y="3121092"/>
            <a:ext cx="1942867" cy="1942867"/>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117;p13"/>
          <p:cNvSpPr/>
          <p:nvPr/>
        </p:nvSpPr>
        <p:spPr>
          <a:xfrm rot="-1422364">
            <a:off x="298438" y="4375429"/>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18" name="Shape 118"/>
        <p:cNvGrpSpPr/>
        <p:nvPr/>
      </p:nvGrpSpPr>
      <p:grpSpPr>
        <a:xfrm>
          <a:off x="0" y="0"/>
          <a:ext cx="0" cy="0"/>
          <a:chOff x="0" y="0"/>
          <a:chExt cx="0" cy="0"/>
        </a:xfrm>
      </p:grpSpPr>
      <p:sp>
        <p:nvSpPr>
          <p:cNvPr id="119" name="Google Shape;119;p14"/>
          <p:cNvSpPr txBox="1"/>
          <p:nvPr>
            <p:ph type="title"/>
          </p:nvPr>
        </p:nvSpPr>
        <p:spPr>
          <a:xfrm>
            <a:off x="3032800" y="3335225"/>
            <a:ext cx="3078300" cy="5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p:txBody>
      </p:sp>
      <p:sp>
        <p:nvSpPr>
          <p:cNvPr id="120" name="Google Shape;120;p14"/>
          <p:cNvSpPr txBox="1"/>
          <p:nvPr>
            <p:ph type="subTitle" idx="1"/>
          </p:nvPr>
        </p:nvSpPr>
        <p:spPr>
          <a:xfrm>
            <a:off x="1896875" y="1349225"/>
            <a:ext cx="5350200" cy="1986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9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21" name="Google Shape;121;p14"/>
          <p:cNvSpPr/>
          <p:nvPr/>
        </p:nvSpPr>
        <p:spPr>
          <a:xfrm>
            <a:off x="7866402" y="4054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 name="Google Shape;122;p14"/>
          <p:cNvSpPr/>
          <p:nvPr/>
        </p:nvSpPr>
        <p:spPr>
          <a:xfrm rot="-1422364">
            <a:off x="4628798" y="-963418"/>
            <a:ext cx="449204" cy="166823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 name="Google Shape;123;p14"/>
          <p:cNvSpPr/>
          <p:nvPr/>
        </p:nvSpPr>
        <p:spPr>
          <a:xfrm rot="714933">
            <a:off x="-493258" y="250862"/>
            <a:ext cx="1942658" cy="1942658"/>
          </a:xfrm>
          <a:prstGeom prst="blockArc">
            <a:avLst>
              <a:gd name="adj1" fmla="val 10800000"/>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 name="Google Shape;124;p14"/>
          <p:cNvSpPr/>
          <p:nvPr/>
        </p:nvSpPr>
        <p:spPr>
          <a:xfrm rot="6300501">
            <a:off x="7119568" y="-341375"/>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5" name="Google Shape;125;p14"/>
          <p:cNvGrpSpPr/>
          <p:nvPr/>
        </p:nvGrpSpPr>
        <p:grpSpPr>
          <a:xfrm>
            <a:off x="6010000" y="3583258"/>
            <a:ext cx="2894877" cy="1481400"/>
            <a:chOff x="6510200" y="4203408"/>
            <a:chExt cx="2894877" cy="1481400"/>
          </a:xfrm>
        </p:grpSpPr>
        <p:sp>
          <p:nvSpPr>
            <p:cNvPr id="126" name="Google Shape;126;p14"/>
            <p:cNvSpPr/>
            <p:nvPr/>
          </p:nvSpPr>
          <p:spPr>
            <a:xfrm rot="3977636">
              <a:off x="7533599" y="3653347"/>
              <a:ext cx="449204" cy="2528906"/>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 name="Google Shape;127;p14"/>
            <p:cNvSpPr/>
            <p:nvPr/>
          </p:nvSpPr>
          <p:spPr>
            <a:xfrm rot="-1422364">
              <a:off x="8689076" y="4233704"/>
              <a:ext cx="449204" cy="142080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8" name="Google Shape;128;p14"/>
          <p:cNvSpPr/>
          <p:nvPr/>
        </p:nvSpPr>
        <p:spPr>
          <a:xfrm rot="-7862966" flipH="1">
            <a:off x="399115" y="3077467"/>
            <a:ext cx="1942867" cy="1942867"/>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 name="Google Shape;129;p14"/>
          <p:cNvSpPr/>
          <p:nvPr/>
        </p:nvSpPr>
        <p:spPr>
          <a:xfrm>
            <a:off x="495452" y="26783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TITLE_AND_BODY_1">
    <p:spTree>
      <p:nvGrpSpPr>
        <p:cNvPr id="130" name="Shape 130"/>
        <p:cNvGrpSpPr/>
        <p:nvPr/>
      </p:nvGrpSpPr>
      <p:grpSpPr>
        <a:xfrm>
          <a:off x="0" y="0"/>
          <a:ext cx="0" cy="0"/>
          <a:chOff x="0" y="0"/>
          <a:chExt cx="0" cy="0"/>
        </a:xfrm>
      </p:grpSpPr>
      <p:sp>
        <p:nvSpPr>
          <p:cNvPr id="131" name="Google Shape;131;p15"/>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32" name="Google Shape;132;p15"/>
          <p:cNvSpPr txBox="1"/>
          <p:nvPr>
            <p:ph type="body" idx="1"/>
          </p:nvPr>
        </p:nvSpPr>
        <p:spPr>
          <a:xfrm>
            <a:off x="720000" y="1215750"/>
            <a:ext cx="7704000" cy="1024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2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1600"/>
              </a:spcBef>
              <a:spcAft>
                <a:spcPts val="0"/>
              </a:spcAft>
              <a:buSzPts val="1400"/>
              <a:buChar char="■"/>
              <a:defRPr/>
            </a:lvl3pPr>
            <a:lvl4pPr marL="1828800" lvl="3" indent="-317500" rtl="0">
              <a:lnSpc>
                <a:spcPct val="100000"/>
              </a:lnSpc>
              <a:spcBef>
                <a:spcPts val="1600"/>
              </a:spcBef>
              <a:spcAft>
                <a:spcPts val="0"/>
              </a:spcAft>
              <a:buSzPts val="1400"/>
              <a:buChar char="●"/>
              <a:defRPr/>
            </a:lvl4pPr>
            <a:lvl5pPr marL="2286000" lvl="4" indent="-317500" rtl="0">
              <a:lnSpc>
                <a:spcPct val="100000"/>
              </a:lnSpc>
              <a:spcBef>
                <a:spcPts val="1600"/>
              </a:spcBef>
              <a:spcAft>
                <a:spcPts val="0"/>
              </a:spcAft>
              <a:buSzPts val="1400"/>
              <a:buChar char="○"/>
              <a:defRPr/>
            </a:lvl5pPr>
            <a:lvl6pPr marL="2743200" lvl="5" indent="-317500" rtl="0">
              <a:lnSpc>
                <a:spcPct val="100000"/>
              </a:lnSpc>
              <a:spcBef>
                <a:spcPts val="1600"/>
              </a:spcBef>
              <a:spcAft>
                <a:spcPts val="0"/>
              </a:spcAft>
              <a:buSzPts val="1400"/>
              <a:buChar char="■"/>
              <a:defRPr/>
            </a:lvl6pPr>
            <a:lvl7pPr marL="3200400" lvl="6" indent="-317500" rtl="0">
              <a:lnSpc>
                <a:spcPct val="100000"/>
              </a:lnSpc>
              <a:spcBef>
                <a:spcPts val="1600"/>
              </a:spcBef>
              <a:spcAft>
                <a:spcPts val="0"/>
              </a:spcAft>
              <a:buSzPts val="1400"/>
              <a:buChar char="●"/>
              <a:defRPr/>
            </a:lvl7pPr>
            <a:lvl8pPr marL="3657600" lvl="7" indent="-317500" rtl="0">
              <a:lnSpc>
                <a:spcPct val="100000"/>
              </a:lnSpc>
              <a:spcBef>
                <a:spcPts val="1600"/>
              </a:spcBef>
              <a:spcAft>
                <a:spcPts val="0"/>
              </a:spcAft>
              <a:buSzPts val="1400"/>
              <a:buChar char="○"/>
              <a:defRPr/>
            </a:lvl8pPr>
            <a:lvl9pPr marL="4114800" lvl="8" indent="-317500" rtl="0">
              <a:lnSpc>
                <a:spcPct val="100000"/>
              </a:lnSpc>
              <a:spcBef>
                <a:spcPts val="1600"/>
              </a:spcBef>
              <a:spcAft>
                <a:spcPts val="1600"/>
              </a:spcAft>
              <a:buSzPts val="1400"/>
              <a:buChar char="■"/>
              <a:defRPr/>
            </a:lvl9pPr>
          </a:lstStyle>
          <a:p/>
        </p:txBody>
      </p:sp>
      <p:sp>
        <p:nvSpPr>
          <p:cNvPr id="133" name="Google Shape;133;p15"/>
          <p:cNvSpPr/>
          <p:nvPr/>
        </p:nvSpPr>
        <p:spPr>
          <a:xfrm rot="6298992">
            <a:off x="9045364" y="-353484"/>
            <a:ext cx="449068" cy="249145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 name="Google Shape;134;p15"/>
          <p:cNvSpPr/>
          <p:nvPr/>
        </p:nvSpPr>
        <p:spPr>
          <a:xfrm rot="2698376">
            <a:off x="8919134" y="-1310064"/>
            <a:ext cx="449084" cy="227617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 name="Google Shape;135;p15"/>
          <p:cNvSpPr/>
          <p:nvPr/>
        </p:nvSpPr>
        <p:spPr>
          <a:xfrm rot="8100000">
            <a:off x="-1165590" y="-733086"/>
            <a:ext cx="1942705" cy="1942705"/>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 name="Google Shape;136;p15"/>
          <p:cNvSpPr/>
          <p:nvPr/>
        </p:nvSpPr>
        <p:spPr>
          <a:xfrm rot="10800000">
            <a:off x="7452598" y="3615728"/>
            <a:ext cx="1942800" cy="1942800"/>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 name="Google Shape;137;p15"/>
          <p:cNvSpPr/>
          <p:nvPr/>
        </p:nvSpPr>
        <p:spPr>
          <a:xfrm>
            <a:off x="8313544" y="4202187"/>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 name="Google Shape;138;p15"/>
          <p:cNvSpPr/>
          <p:nvPr/>
        </p:nvSpPr>
        <p:spPr>
          <a:xfrm rot="5970005">
            <a:off x="-64087" y="3449059"/>
            <a:ext cx="448957" cy="227615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13_1_1_1">
    <p:spTree>
      <p:nvGrpSpPr>
        <p:cNvPr id="139" name="Shape 139"/>
        <p:cNvGrpSpPr/>
        <p:nvPr/>
      </p:nvGrpSpPr>
      <p:grpSpPr>
        <a:xfrm>
          <a:off x="0" y="0"/>
          <a:ext cx="0" cy="0"/>
          <a:chOff x="0" y="0"/>
          <a:chExt cx="0" cy="0"/>
        </a:xfrm>
      </p:grpSpPr>
      <p:sp>
        <p:nvSpPr>
          <p:cNvPr id="140" name="Google Shape;140;p16"/>
          <p:cNvSpPr txBox="1"/>
          <p:nvPr>
            <p:ph type="title"/>
          </p:nvPr>
        </p:nvSpPr>
        <p:spPr>
          <a:xfrm>
            <a:off x="5694000" y="1510975"/>
            <a:ext cx="2730000" cy="1076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41" name="Google Shape;141;p16"/>
          <p:cNvSpPr txBox="1"/>
          <p:nvPr>
            <p:ph type="subTitle" idx="1"/>
          </p:nvPr>
        </p:nvSpPr>
        <p:spPr>
          <a:xfrm>
            <a:off x="5694000" y="2691425"/>
            <a:ext cx="2730000" cy="99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42" name="Google Shape;142;p16"/>
          <p:cNvSpPr/>
          <p:nvPr>
            <p:ph type="pic" idx="2"/>
          </p:nvPr>
        </p:nvSpPr>
        <p:spPr>
          <a:xfrm>
            <a:off x="720000" y="630000"/>
            <a:ext cx="2252100" cy="2252100"/>
          </a:xfrm>
          <a:prstGeom prst="rect">
            <a:avLst/>
          </a:prstGeom>
          <a:noFill/>
          <a:ln>
            <a:noFill/>
          </a:ln>
        </p:spPr>
      </p:sp>
      <p:sp>
        <p:nvSpPr>
          <p:cNvPr id="143" name="Google Shape;143;p16"/>
          <p:cNvSpPr/>
          <p:nvPr>
            <p:ph type="pic" idx="3"/>
          </p:nvPr>
        </p:nvSpPr>
        <p:spPr>
          <a:xfrm>
            <a:off x="720000" y="3102925"/>
            <a:ext cx="2252100" cy="1410600"/>
          </a:xfrm>
          <a:prstGeom prst="rect">
            <a:avLst/>
          </a:prstGeom>
          <a:noFill/>
          <a:ln>
            <a:noFill/>
          </a:ln>
        </p:spPr>
      </p:sp>
      <p:sp>
        <p:nvSpPr>
          <p:cNvPr id="144" name="Google Shape;144;p16"/>
          <p:cNvSpPr/>
          <p:nvPr>
            <p:ph type="pic" idx="4"/>
          </p:nvPr>
        </p:nvSpPr>
        <p:spPr>
          <a:xfrm>
            <a:off x="3207000" y="630000"/>
            <a:ext cx="1936500" cy="3883500"/>
          </a:xfrm>
          <a:prstGeom prst="rect">
            <a:avLst/>
          </a:prstGeom>
          <a:noFill/>
          <a:ln>
            <a:noFill/>
          </a:ln>
        </p:spPr>
      </p:sp>
      <p:sp>
        <p:nvSpPr>
          <p:cNvPr id="145" name="Google Shape;145;p16"/>
          <p:cNvSpPr/>
          <p:nvPr/>
        </p:nvSpPr>
        <p:spPr>
          <a:xfrm rot="1422364" flipH="1">
            <a:off x="6435937" y="-581635"/>
            <a:ext cx="449204" cy="180835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46;p16"/>
          <p:cNvSpPr/>
          <p:nvPr/>
        </p:nvSpPr>
        <p:spPr>
          <a:xfrm rot="-3977636" flipH="1">
            <a:off x="7896150" y="-854890"/>
            <a:ext cx="449204" cy="351973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 name="Google Shape;147;p16"/>
          <p:cNvSpPr/>
          <p:nvPr/>
        </p:nvSpPr>
        <p:spPr>
          <a:xfrm rot="-6298992" flipH="1">
            <a:off x="-178553" y="3148316"/>
            <a:ext cx="449068" cy="202376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16"/>
          <p:cNvSpPr/>
          <p:nvPr/>
        </p:nvSpPr>
        <p:spPr>
          <a:xfrm rot="-2033502" flipH="1">
            <a:off x="660613" y="3825119"/>
            <a:ext cx="449227" cy="179316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TITLE_AND_BODY_1_1">
    <p:spTree>
      <p:nvGrpSpPr>
        <p:cNvPr id="149" name="Shape 149"/>
        <p:cNvGrpSpPr/>
        <p:nvPr/>
      </p:nvGrpSpPr>
      <p:grpSpPr>
        <a:xfrm>
          <a:off x="0" y="0"/>
          <a:ext cx="0" cy="0"/>
          <a:chOff x="0" y="0"/>
          <a:chExt cx="0" cy="0"/>
        </a:xfrm>
      </p:grpSpPr>
      <p:sp>
        <p:nvSpPr>
          <p:cNvPr id="150" name="Google Shape;150;p17"/>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51" name="Google Shape;151;p17"/>
          <p:cNvSpPr txBox="1"/>
          <p:nvPr>
            <p:ph type="body" idx="1"/>
          </p:nvPr>
        </p:nvSpPr>
        <p:spPr>
          <a:xfrm>
            <a:off x="720000" y="1215750"/>
            <a:ext cx="7704000" cy="3297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2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1600"/>
              </a:spcBef>
              <a:spcAft>
                <a:spcPts val="0"/>
              </a:spcAft>
              <a:buSzPts val="1400"/>
              <a:buChar char="■"/>
              <a:defRPr/>
            </a:lvl3pPr>
            <a:lvl4pPr marL="1828800" lvl="3" indent="-317500" rtl="0">
              <a:lnSpc>
                <a:spcPct val="100000"/>
              </a:lnSpc>
              <a:spcBef>
                <a:spcPts val="1600"/>
              </a:spcBef>
              <a:spcAft>
                <a:spcPts val="0"/>
              </a:spcAft>
              <a:buSzPts val="1400"/>
              <a:buChar char="●"/>
              <a:defRPr/>
            </a:lvl4pPr>
            <a:lvl5pPr marL="2286000" lvl="4" indent="-317500" rtl="0">
              <a:lnSpc>
                <a:spcPct val="100000"/>
              </a:lnSpc>
              <a:spcBef>
                <a:spcPts val="1600"/>
              </a:spcBef>
              <a:spcAft>
                <a:spcPts val="0"/>
              </a:spcAft>
              <a:buSzPts val="1400"/>
              <a:buChar char="○"/>
              <a:defRPr/>
            </a:lvl5pPr>
            <a:lvl6pPr marL="2743200" lvl="5" indent="-317500" rtl="0">
              <a:lnSpc>
                <a:spcPct val="100000"/>
              </a:lnSpc>
              <a:spcBef>
                <a:spcPts val="1600"/>
              </a:spcBef>
              <a:spcAft>
                <a:spcPts val="0"/>
              </a:spcAft>
              <a:buSzPts val="1400"/>
              <a:buChar char="■"/>
              <a:defRPr/>
            </a:lvl6pPr>
            <a:lvl7pPr marL="3200400" lvl="6" indent="-317500" rtl="0">
              <a:lnSpc>
                <a:spcPct val="100000"/>
              </a:lnSpc>
              <a:spcBef>
                <a:spcPts val="1600"/>
              </a:spcBef>
              <a:spcAft>
                <a:spcPts val="0"/>
              </a:spcAft>
              <a:buSzPts val="1400"/>
              <a:buChar char="●"/>
              <a:defRPr/>
            </a:lvl7pPr>
            <a:lvl8pPr marL="3657600" lvl="7" indent="-317500" rtl="0">
              <a:lnSpc>
                <a:spcPct val="100000"/>
              </a:lnSpc>
              <a:spcBef>
                <a:spcPts val="1600"/>
              </a:spcBef>
              <a:spcAft>
                <a:spcPts val="0"/>
              </a:spcAft>
              <a:buSzPts val="1400"/>
              <a:buChar char="○"/>
              <a:defRPr/>
            </a:lvl8pPr>
            <a:lvl9pPr marL="4114800" lvl="8" indent="-317500" rtl="0">
              <a:lnSpc>
                <a:spcPct val="100000"/>
              </a:lnSpc>
              <a:spcBef>
                <a:spcPts val="1600"/>
              </a:spcBef>
              <a:spcAft>
                <a:spcPts val="1600"/>
              </a:spcAft>
              <a:buSzPts val="1400"/>
              <a:buChar char="■"/>
              <a:defRPr/>
            </a:lvl9pPr>
          </a:lstStyle>
          <a:p/>
        </p:txBody>
      </p:sp>
      <p:sp>
        <p:nvSpPr>
          <p:cNvPr id="152" name="Google Shape;152;p17"/>
          <p:cNvSpPr/>
          <p:nvPr/>
        </p:nvSpPr>
        <p:spPr>
          <a:xfrm rot="-6298992" flipH="1">
            <a:off x="-531121" y="-353484"/>
            <a:ext cx="449068" cy="249145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 name="Google Shape;153;p17"/>
          <p:cNvSpPr/>
          <p:nvPr/>
        </p:nvSpPr>
        <p:spPr>
          <a:xfrm rot="-2698376" flipH="1">
            <a:off x="-404907" y="-1310064"/>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 name="Google Shape;154;p17"/>
          <p:cNvSpPr/>
          <p:nvPr/>
        </p:nvSpPr>
        <p:spPr>
          <a:xfrm rot="-8100000" flipH="1">
            <a:off x="8186195" y="-733086"/>
            <a:ext cx="1942705" cy="1942705"/>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 name="Google Shape;155;p17"/>
          <p:cNvSpPr/>
          <p:nvPr/>
        </p:nvSpPr>
        <p:spPr>
          <a:xfrm rot="10800000" flipH="1">
            <a:off x="-432087" y="3615728"/>
            <a:ext cx="1942800" cy="1942800"/>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 name="Google Shape;156;p17"/>
          <p:cNvSpPr/>
          <p:nvPr/>
        </p:nvSpPr>
        <p:spPr>
          <a:xfrm flipH="1">
            <a:off x="200667" y="4202187"/>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 name="Google Shape;157;p17"/>
          <p:cNvSpPr/>
          <p:nvPr/>
        </p:nvSpPr>
        <p:spPr>
          <a:xfrm rot="-5970005" flipH="1">
            <a:off x="8578441" y="3449059"/>
            <a:ext cx="448957" cy="227615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2">
  <p:cSld name="1_TITLE_AND_BODY_1_1">
    <p:spTree>
      <p:nvGrpSpPr>
        <p:cNvPr id="149" name="Shape 149"/>
        <p:cNvGrpSpPr/>
        <p:nvPr/>
      </p:nvGrpSpPr>
      <p:grpSpPr>
        <a:xfrm>
          <a:off x="0" y="0"/>
          <a:ext cx="0" cy="0"/>
          <a:chOff x="0" y="0"/>
          <a:chExt cx="0" cy="0"/>
        </a:xfrm>
      </p:grpSpPr>
      <p:sp>
        <p:nvSpPr>
          <p:cNvPr id="152" name="Google Shape;152;p17"/>
          <p:cNvSpPr/>
          <p:nvPr/>
        </p:nvSpPr>
        <p:spPr>
          <a:xfrm rot="-6298992" flipH="1">
            <a:off x="-531121" y="-353484"/>
            <a:ext cx="449068" cy="2491458"/>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 name="Google Shape;153;p17"/>
          <p:cNvSpPr/>
          <p:nvPr/>
        </p:nvSpPr>
        <p:spPr>
          <a:xfrm rot="-2698376" flipH="1">
            <a:off x="-404907" y="-1310064"/>
            <a:ext cx="449084" cy="227617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 name="Google Shape;154;p17"/>
          <p:cNvSpPr/>
          <p:nvPr/>
        </p:nvSpPr>
        <p:spPr>
          <a:xfrm rot="-8100000" flipH="1">
            <a:off x="8186195" y="-733086"/>
            <a:ext cx="1942705" cy="1942705"/>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 name="Google Shape;155;p17"/>
          <p:cNvSpPr/>
          <p:nvPr/>
        </p:nvSpPr>
        <p:spPr>
          <a:xfrm rot="10800000" flipH="1">
            <a:off x="-432087" y="3615728"/>
            <a:ext cx="1942800" cy="1942800"/>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 name="Google Shape;156;p17"/>
          <p:cNvSpPr/>
          <p:nvPr/>
        </p:nvSpPr>
        <p:spPr>
          <a:xfrm flipH="1">
            <a:off x="200667" y="4202187"/>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 name="Google Shape;157;p17"/>
          <p:cNvSpPr/>
          <p:nvPr/>
        </p:nvSpPr>
        <p:spPr>
          <a:xfrm rot="-5970005" flipH="1">
            <a:off x="8578441" y="3449059"/>
            <a:ext cx="448957" cy="2276154"/>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matchingName="Title slide">
  <p:cSld name="1_TITLE">
    <p:spTree>
      <p:nvGrpSpPr>
        <p:cNvPr id="8" name="Shape 8"/>
        <p:cNvGrpSpPr/>
        <p:nvPr/>
      </p:nvGrpSpPr>
      <p:grpSpPr>
        <a:xfrm>
          <a:off x="0" y="0"/>
          <a:ext cx="0" cy="0"/>
          <a:chOff x="0" y="0"/>
          <a:chExt cx="0" cy="0"/>
        </a:xfrm>
      </p:grpSpPr>
      <p:sp>
        <p:nvSpPr>
          <p:cNvPr id="9" name="Google Shape;9;p2"/>
          <p:cNvSpPr txBox="1"/>
          <p:nvPr>
            <p:ph type="ctrTitle"/>
          </p:nvPr>
        </p:nvSpPr>
        <p:spPr>
          <a:xfrm>
            <a:off x="792275" y="825625"/>
            <a:ext cx="4004100" cy="2387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5200"/>
              <a:buNone/>
              <a:defRPr sz="6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11" name="Google Shape;11;p2"/>
          <p:cNvSpPr txBox="1"/>
          <p:nvPr>
            <p:ph type="subTitle" idx="2"/>
          </p:nvPr>
        </p:nvSpPr>
        <p:spPr>
          <a:xfrm>
            <a:off x="6414150" y="433579"/>
            <a:ext cx="2096400" cy="270000"/>
          </a:xfrm>
          <a:prstGeom prst="rect">
            <a:avLst/>
          </a:prstGeom>
        </p:spPr>
        <p:txBody>
          <a:bodyPr spcFirstLastPara="1" wrap="square" lIns="91425" tIns="91425" rIns="91425" bIns="91425" anchor="ctr" anchorCtr="0">
            <a:noAutofit/>
          </a:bodyPr>
          <a:lstStyle>
            <a:lvl1pPr lvl="0" algn="r">
              <a:spcBef>
                <a:spcPts val="0"/>
              </a:spcBef>
              <a:spcAft>
                <a:spcPts val="0"/>
              </a:spcAft>
              <a:buSzPts val="1400"/>
              <a:buNone/>
              <a:defRPr sz="1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2" name="Google Shape;12;p2"/>
          <p:cNvSpPr/>
          <p:nvPr/>
        </p:nvSpPr>
        <p:spPr>
          <a:xfrm>
            <a:off x="427327" y="29604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13;p2"/>
          <p:cNvSpPr/>
          <p:nvPr/>
        </p:nvSpPr>
        <p:spPr>
          <a:xfrm>
            <a:off x="8313544" y="4202187"/>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2"/>
          <p:cNvSpPr/>
          <p:nvPr/>
        </p:nvSpPr>
        <p:spPr>
          <a:xfrm rot="6300501">
            <a:off x="3005693" y="2982325"/>
            <a:ext cx="1942772" cy="1942772"/>
          </a:xfrm>
          <a:prstGeom prst="blockArc">
            <a:avLst>
              <a:gd name="adj1" fmla="val 16638639"/>
              <a:gd name="adj2" fmla="val 116812"/>
              <a:gd name="adj3" fmla="val 20279"/>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58" name="Shape 158"/>
        <p:cNvGrpSpPr/>
        <p:nvPr/>
      </p:nvGrpSpPr>
      <p:grpSpPr>
        <a:xfrm>
          <a:off x="0" y="0"/>
          <a:ext cx="0" cy="0"/>
          <a:chOff x="0" y="0"/>
          <a:chExt cx="0" cy="0"/>
        </a:xfrm>
      </p:grpSpPr>
      <p:sp>
        <p:nvSpPr>
          <p:cNvPr id="159" name="Google Shape;159;p18"/>
          <p:cNvSpPr txBox="1"/>
          <p:nvPr>
            <p:ph type="title"/>
          </p:nvPr>
        </p:nvSpPr>
        <p:spPr>
          <a:xfrm>
            <a:off x="720000" y="44661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60" name="Google Shape;160;p18"/>
          <p:cNvSpPr txBox="1"/>
          <p:nvPr>
            <p:ph type="subTitle" idx="1"/>
          </p:nvPr>
        </p:nvSpPr>
        <p:spPr>
          <a:xfrm>
            <a:off x="3763175" y="1636650"/>
            <a:ext cx="4660800" cy="6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61" name="Google Shape;161;p18"/>
          <p:cNvSpPr txBox="1"/>
          <p:nvPr>
            <p:ph type="subTitle" idx="2"/>
          </p:nvPr>
        </p:nvSpPr>
        <p:spPr>
          <a:xfrm>
            <a:off x="3763200" y="2737000"/>
            <a:ext cx="4660800" cy="6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62" name="Google Shape;162;p18"/>
          <p:cNvSpPr txBox="1"/>
          <p:nvPr>
            <p:ph type="subTitle" idx="3"/>
          </p:nvPr>
        </p:nvSpPr>
        <p:spPr>
          <a:xfrm>
            <a:off x="3763150" y="3837350"/>
            <a:ext cx="4660800" cy="6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63" name="Google Shape;163;p18"/>
          <p:cNvSpPr txBox="1"/>
          <p:nvPr>
            <p:ph type="subTitle" idx="4"/>
          </p:nvPr>
        </p:nvSpPr>
        <p:spPr>
          <a:xfrm>
            <a:off x="3763167" y="1302980"/>
            <a:ext cx="4660800" cy="468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p:txBody>
      </p:sp>
      <p:sp>
        <p:nvSpPr>
          <p:cNvPr id="164" name="Google Shape;164;p18"/>
          <p:cNvSpPr txBox="1"/>
          <p:nvPr>
            <p:ph type="subTitle" idx="5"/>
          </p:nvPr>
        </p:nvSpPr>
        <p:spPr>
          <a:xfrm>
            <a:off x="3763186" y="2403330"/>
            <a:ext cx="4660800" cy="468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p:txBody>
      </p:sp>
      <p:sp>
        <p:nvSpPr>
          <p:cNvPr id="165" name="Google Shape;165;p18"/>
          <p:cNvSpPr txBox="1"/>
          <p:nvPr>
            <p:ph type="subTitle" idx="6"/>
          </p:nvPr>
        </p:nvSpPr>
        <p:spPr>
          <a:xfrm>
            <a:off x="3763150" y="3503680"/>
            <a:ext cx="4660800" cy="468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p:txBody>
      </p:sp>
      <p:sp>
        <p:nvSpPr>
          <p:cNvPr id="166" name="Google Shape;166;p18"/>
          <p:cNvSpPr/>
          <p:nvPr/>
        </p:nvSpPr>
        <p:spPr>
          <a:xfrm flipH="1">
            <a:off x="8355619" y="8369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 name="Google Shape;167;p18"/>
          <p:cNvSpPr/>
          <p:nvPr/>
        </p:nvSpPr>
        <p:spPr>
          <a:xfrm rot="2698376">
            <a:off x="167984" y="-831464"/>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18"/>
          <p:cNvSpPr/>
          <p:nvPr/>
        </p:nvSpPr>
        <p:spPr>
          <a:xfrm rot="6298992">
            <a:off x="8510820" y="4474443"/>
            <a:ext cx="449068" cy="1212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69" name="Shape 169"/>
        <p:cNvGrpSpPr/>
        <p:nvPr/>
      </p:nvGrpSpPr>
      <p:grpSpPr>
        <a:xfrm>
          <a:off x="0" y="0"/>
          <a:ext cx="0" cy="0"/>
          <a:chOff x="0" y="0"/>
          <a:chExt cx="0" cy="0"/>
        </a:xfrm>
      </p:grpSpPr>
      <p:sp>
        <p:nvSpPr>
          <p:cNvPr id="170" name="Google Shape;170;p19"/>
          <p:cNvSpPr txBox="1"/>
          <p:nvPr>
            <p:ph type="subTitle" idx="1"/>
          </p:nvPr>
        </p:nvSpPr>
        <p:spPr>
          <a:xfrm>
            <a:off x="1273575" y="1437175"/>
            <a:ext cx="23295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p:txBody>
      </p:sp>
      <p:sp>
        <p:nvSpPr>
          <p:cNvPr id="171" name="Google Shape;171;p19"/>
          <p:cNvSpPr txBox="1"/>
          <p:nvPr>
            <p:ph type="subTitle" idx="2"/>
          </p:nvPr>
        </p:nvSpPr>
        <p:spPr>
          <a:xfrm>
            <a:off x="1273575" y="3011542"/>
            <a:ext cx="23295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p:txBody>
      </p:sp>
      <p:sp>
        <p:nvSpPr>
          <p:cNvPr id="172" name="Google Shape;172;p19"/>
          <p:cNvSpPr txBox="1"/>
          <p:nvPr>
            <p:ph type="subTitle" idx="3"/>
          </p:nvPr>
        </p:nvSpPr>
        <p:spPr>
          <a:xfrm>
            <a:off x="4786431" y="1437175"/>
            <a:ext cx="23295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p:txBody>
      </p:sp>
      <p:sp>
        <p:nvSpPr>
          <p:cNvPr id="173" name="Google Shape;173;p19"/>
          <p:cNvSpPr txBox="1"/>
          <p:nvPr>
            <p:ph type="subTitle" idx="4"/>
          </p:nvPr>
        </p:nvSpPr>
        <p:spPr>
          <a:xfrm>
            <a:off x="4786431" y="3011542"/>
            <a:ext cx="23295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p:txBody>
      </p:sp>
      <p:sp>
        <p:nvSpPr>
          <p:cNvPr id="174" name="Google Shape;174;p19"/>
          <p:cNvSpPr txBox="1"/>
          <p:nvPr>
            <p:ph type="title"/>
          </p:nvPr>
        </p:nvSpPr>
        <p:spPr>
          <a:xfrm>
            <a:off x="720000" y="44661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75" name="Google Shape;175;p19"/>
          <p:cNvSpPr txBox="1"/>
          <p:nvPr>
            <p:ph type="subTitle" idx="5"/>
          </p:nvPr>
        </p:nvSpPr>
        <p:spPr>
          <a:xfrm>
            <a:off x="1273575" y="1786027"/>
            <a:ext cx="2329500" cy="99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76" name="Google Shape;176;p19"/>
          <p:cNvSpPr txBox="1"/>
          <p:nvPr>
            <p:ph type="subTitle" idx="6"/>
          </p:nvPr>
        </p:nvSpPr>
        <p:spPr>
          <a:xfrm>
            <a:off x="4786431" y="1786027"/>
            <a:ext cx="2329500" cy="99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77" name="Google Shape;177;p19"/>
          <p:cNvSpPr txBox="1"/>
          <p:nvPr>
            <p:ph type="subTitle" idx="7"/>
          </p:nvPr>
        </p:nvSpPr>
        <p:spPr>
          <a:xfrm>
            <a:off x="1273575" y="3360550"/>
            <a:ext cx="2329500" cy="99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78" name="Google Shape;178;p19"/>
          <p:cNvSpPr txBox="1"/>
          <p:nvPr>
            <p:ph type="subTitle" idx="8"/>
          </p:nvPr>
        </p:nvSpPr>
        <p:spPr>
          <a:xfrm>
            <a:off x="4786431" y="3360550"/>
            <a:ext cx="2329500" cy="99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79" name="Google Shape;179;p19"/>
          <p:cNvSpPr/>
          <p:nvPr/>
        </p:nvSpPr>
        <p:spPr>
          <a:xfrm rot="4275105" flipH="1">
            <a:off x="-2599866" y="3751626"/>
            <a:ext cx="4163833" cy="4163833"/>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 name="Google Shape;180;p19"/>
          <p:cNvSpPr/>
          <p:nvPr/>
        </p:nvSpPr>
        <p:spPr>
          <a:xfrm rot="6299989" flipH="1">
            <a:off x="7081021" y="70837"/>
            <a:ext cx="1942694" cy="1942694"/>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 name="Google Shape;181;p19"/>
          <p:cNvSpPr/>
          <p:nvPr/>
        </p:nvSpPr>
        <p:spPr>
          <a:xfrm rot="-4501008">
            <a:off x="-148326" y="-169497"/>
            <a:ext cx="449068" cy="1212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 name="Google Shape;182;p19"/>
          <p:cNvSpPr/>
          <p:nvPr/>
        </p:nvSpPr>
        <p:spPr>
          <a:xfrm rot="-8101624">
            <a:off x="7743694" y="3999508"/>
            <a:ext cx="449084" cy="227617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 name="Google Shape;183;p19"/>
          <p:cNvSpPr/>
          <p:nvPr/>
        </p:nvSpPr>
        <p:spPr>
          <a:xfrm rot="10800000" flipH="1">
            <a:off x="-142757" y="4645881"/>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84" name="Shape 184"/>
        <p:cNvGrpSpPr/>
        <p:nvPr/>
      </p:nvGrpSpPr>
      <p:grpSpPr>
        <a:xfrm>
          <a:off x="0" y="0"/>
          <a:ext cx="0" cy="0"/>
          <a:chOff x="0" y="0"/>
          <a:chExt cx="0" cy="0"/>
        </a:xfrm>
      </p:grpSpPr>
      <p:sp>
        <p:nvSpPr>
          <p:cNvPr id="185" name="Google Shape;185;p20"/>
          <p:cNvSpPr txBox="1"/>
          <p:nvPr>
            <p:ph type="title"/>
          </p:nvPr>
        </p:nvSpPr>
        <p:spPr>
          <a:xfrm>
            <a:off x="720000" y="446600"/>
            <a:ext cx="2793300" cy="2709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86" name="Google Shape;186;p20"/>
          <p:cNvSpPr txBox="1"/>
          <p:nvPr>
            <p:ph type="subTitle" idx="1"/>
          </p:nvPr>
        </p:nvSpPr>
        <p:spPr>
          <a:xfrm>
            <a:off x="6124800" y="9456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87" name="Google Shape;187;p20"/>
          <p:cNvSpPr txBox="1"/>
          <p:nvPr>
            <p:ph type="subTitle" idx="2"/>
          </p:nvPr>
        </p:nvSpPr>
        <p:spPr>
          <a:xfrm>
            <a:off x="3695120" y="23028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88" name="Google Shape;188;p20"/>
          <p:cNvSpPr txBox="1"/>
          <p:nvPr>
            <p:ph type="subTitle" idx="3"/>
          </p:nvPr>
        </p:nvSpPr>
        <p:spPr>
          <a:xfrm>
            <a:off x="3695125" y="9456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89" name="Google Shape;189;p20"/>
          <p:cNvSpPr txBox="1"/>
          <p:nvPr>
            <p:ph type="subTitle" idx="4"/>
          </p:nvPr>
        </p:nvSpPr>
        <p:spPr>
          <a:xfrm>
            <a:off x="3695120" y="36600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90" name="Google Shape;190;p20"/>
          <p:cNvSpPr txBox="1"/>
          <p:nvPr>
            <p:ph type="subTitle" idx="5"/>
          </p:nvPr>
        </p:nvSpPr>
        <p:spPr>
          <a:xfrm>
            <a:off x="6124761" y="23028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91" name="Google Shape;191;p20"/>
          <p:cNvSpPr txBox="1"/>
          <p:nvPr>
            <p:ph type="subTitle" idx="6"/>
          </p:nvPr>
        </p:nvSpPr>
        <p:spPr>
          <a:xfrm>
            <a:off x="6124761" y="36600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92" name="Google Shape;192;p20"/>
          <p:cNvSpPr txBox="1"/>
          <p:nvPr>
            <p:ph type="subTitle" idx="7"/>
          </p:nvPr>
        </p:nvSpPr>
        <p:spPr>
          <a:xfrm>
            <a:off x="6124800" y="6383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p:txBody>
      </p:sp>
      <p:sp>
        <p:nvSpPr>
          <p:cNvPr id="193" name="Google Shape;193;p20"/>
          <p:cNvSpPr txBox="1"/>
          <p:nvPr>
            <p:ph type="subTitle" idx="8"/>
          </p:nvPr>
        </p:nvSpPr>
        <p:spPr>
          <a:xfrm>
            <a:off x="3695119" y="19955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p:txBody>
      </p:sp>
      <p:sp>
        <p:nvSpPr>
          <p:cNvPr id="194" name="Google Shape;194;p20"/>
          <p:cNvSpPr txBox="1"/>
          <p:nvPr>
            <p:ph type="subTitle" idx="9"/>
          </p:nvPr>
        </p:nvSpPr>
        <p:spPr>
          <a:xfrm>
            <a:off x="6124788" y="19955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p:txBody>
      </p:sp>
      <p:sp>
        <p:nvSpPr>
          <p:cNvPr id="195" name="Google Shape;195;p20"/>
          <p:cNvSpPr txBox="1"/>
          <p:nvPr>
            <p:ph type="subTitle" idx="13"/>
          </p:nvPr>
        </p:nvSpPr>
        <p:spPr>
          <a:xfrm>
            <a:off x="3695125" y="6383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p:txBody>
      </p:sp>
      <p:sp>
        <p:nvSpPr>
          <p:cNvPr id="196" name="Google Shape;196;p20"/>
          <p:cNvSpPr txBox="1"/>
          <p:nvPr>
            <p:ph type="subTitle" idx="14"/>
          </p:nvPr>
        </p:nvSpPr>
        <p:spPr>
          <a:xfrm>
            <a:off x="3695119" y="33527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p:txBody>
      </p:sp>
      <p:sp>
        <p:nvSpPr>
          <p:cNvPr id="197" name="Google Shape;197;p20"/>
          <p:cNvSpPr txBox="1"/>
          <p:nvPr>
            <p:ph type="subTitle" idx="15"/>
          </p:nvPr>
        </p:nvSpPr>
        <p:spPr>
          <a:xfrm>
            <a:off x="6124788" y="33527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p:txBody>
      </p:sp>
      <p:sp>
        <p:nvSpPr>
          <p:cNvPr id="198" name="Google Shape;198;p20"/>
          <p:cNvSpPr/>
          <p:nvPr userDrawn="1"/>
        </p:nvSpPr>
        <p:spPr>
          <a:xfrm flipH="1">
            <a:off x="8829498" y="-172060"/>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 name="Google Shape;199;p20"/>
          <p:cNvSpPr/>
          <p:nvPr userDrawn="1"/>
        </p:nvSpPr>
        <p:spPr>
          <a:xfrm rot="1422364" flipH="1">
            <a:off x="8335558" y="4375429"/>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01" name="Google Shape;201;p20"/>
          <p:cNvGrpSpPr/>
          <p:nvPr userDrawn="1"/>
        </p:nvGrpSpPr>
        <p:grpSpPr>
          <a:xfrm flipH="1">
            <a:off x="341772" y="4203408"/>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91" name="Google Shape;291;p31"/>
          <p:cNvSpPr/>
          <p:nvPr userDrawn="1"/>
        </p:nvSpPr>
        <p:spPr>
          <a:xfrm rot="11754929">
            <a:off x="8124752" y="-1069233"/>
            <a:ext cx="1942658" cy="1942658"/>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85" name="Google Shape;285;p31"/>
          <p:cNvSpPr/>
          <p:nvPr userDrawn="1"/>
        </p:nvSpPr>
        <p:spPr>
          <a:xfrm rot="19260000">
            <a:off x="-998220" y="201295"/>
            <a:ext cx="2513965" cy="282575"/>
          </a:xfrm>
          <a:prstGeom prst="rect">
            <a:avLst/>
          </a:prstGeom>
          <a:solidFill>
            <a:schemeClr val="bg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cSld name="2_CUSTOM_7">
    <p:spTree>
      <p:nvGrpSpPr>
        <p:cNvPr id="184" name="Shape 184"/>
        <p:cNvGrpSpPr/>
        <p:nvPr/>
      </p:nvGrpSpPr>
      <p:grpSpPr>
        <a:xfrm>
          <a:off x="0" y="0"/>
          <a:ext cx="0" cy="0"/>
          <a:chOff x="0" y="0"/>
          <a:chExt cx="0" cy="0"/>
        </a:xfrm>
      </p:grpSpPr>
      <p:sp>
        <p:nvSpPr>
          <p:cNvPr id="198" name="Google Shape;198;p20"/>
          <p:cNvSpPr/>
          <p:nvPr userDrawn="1"/>
        </p:nvSpPr>
        <p:spPr>
          <a:xfrm flipH="1">
            <a:off x="8829498" y="-17206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 name="Google Shape;199;p20"/>
          <p:cNvSpPr/>
          <p:nvPr userDrawn="1"/>
        </p:nvSpPr>
        <p:spPr>
          <a:xfrm rot="1422364" flipH="1">
            <a:off x="8335558" y="4375429"/>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01" name="Google Shape;201;p20"/>
          <p:cNvGrpSpPr/>
          <p:nvPr userDrawn="1"/>
        </p:nvGrpSpPr>
        <p:grpSpPr>
          <a:xfrm flipH="1">
            <a:off x="341772" y="4203408"/>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91" name="Google Shape;291;p31"/>
          <p:cNvSpPr/>
          <p:nvPr userDrawn="1"/>
        </p:nvSpPr>
        <p:spPr>
          <a:xfrm rot="11754929">
            <a:off x="8124752" y="-1069233"/>
            <a:ext cx="1942658" cy="1942658"/>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85" name="Google Shape;285;p31"/>
          <p:cNvSpPr/>
          <p:nvPr userDrawn="1"/>
        </p:nvSpPr>
        <p:spPr>
          <a:xfrm rot="19260000">
            <a:off x="-998220" y="201295"/>
            <a:ext cx="2513965" cy="282575"/>
          </a:xfrm>
          <a:prstGeom prst="rect">
            <a:avLst/>
          </a:prstGeom>
          <a:solidFill>
            <a:schemeClr val="bg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1_CUSTOM_7">
    <p:spTree>
      <p:nvGrpSpPr>
        <p:cNvPr id="184" name="Shape 184"/>
        <p:cNvGrpSpPr/>
        <p:nvPr/>
      </p:nvGrpSpPr>
      <p:grpSpPr>
        <a:xfrm>
          <a:off x="0" y="0"/>
          <a:ext cx="0" cy="0"/>
          <a:chOff x="0" y="0"/>
          <a:chExt cx="0" cy="0"/>
        </a:xfrm>
      </p:grpSpPr>
      <p:sp>
        <p:nvSpPr>
          <p:cNvPr id="199" name="Google Shape;199;p20"/>
          <p:cNvSpPr/>
          <p:nvPr userDrawn="1"/>
        </p:nvSpPr>
        <p:spPr>
          <a:xfrm rot="1422364" flipH="1">
            <a:off x="8335558" y="4375429"/>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01" name="Google Shape;201;p20"/>
          <p:cNvGrpSpPr/>
          <p:nvPr userDrawn="1"/>
        </p:nvGrpSpPr>
        <p:grpSpPr>
          <a:xfrm flipH="1">
            <a:off x="341772" y="4203408"/>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85" name="Google Shape;285;p31"/>
          <p:cNvSpPr/>
          <p:nvPr userDrawn="1"/>
        </p:nvSpPr>
        <p:spPr>
          <a:xfrm rot="19260000">
            <a:off x="-998220" y="201295"/>
            <a:ext cx="2513965" cy="282575"/>
          </a:xfrm>
          <a:prstGeom prst="rect">
            <a:avLst/>
          </a:prstGeom>
          <a:solidFill>
            <a:schemeClr val="bg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205" name="Shape 205"/>
        <p:cNvGrpSpPr/>
        <p:nvPr/>
      </p:nvGrpSpPr>
      <p:grpSpPr>
        <a:xfrm>
          <a:off x="0" y="0"/>
          <a:ext cx="0" cy="0"/>
          <a:chOff x="0" y="0"/>
          <a:chExt cx="0" cy="0"/>
        </a:xfrm>
      </p:grpSpPr>
      <p:sp>
        <p:nvSpPr>
          <p:cNvPr id="206" name="Google Shape;206;p21"/>
          <p:cNvSpPr txBox="1"/>
          <p:nvPr>
            <p:ph type="title" hasCustomPrompt="1"/>
          </p:nvPr>
        </p:nvSpPr>
        <p:spPr>
          <a:xfrm>
            <a:off x="2412236" y="691625"/>
            <a:ext cx="4319400" cy="66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7" name="Google Shape;207;p21"/>
          <p:cNvSpPr txBox="1"/>
          <p:nvPr>
            <p:ph type="subTitle" idx="1"/>
          </p:nvPr>
        </p:nvSpPr>
        <p:spPr>
          <a:xfrm>
            <a:off x="2412224" y="1387500"/>
            <a:ext cx="4319400" cy="31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panose="020B0503020203020204"/>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p:txBody>
      </p:sp>
      <p:sp>
        <p:nvSpPr>
          <p:cNvPr id="208" name="Google Shape;208;p21"/>
          <p:cNvSpPr txBox="1"/>
          <p:nvPr>
            <p:ph type="title" idx="2" hasCustomPrompt="1"/>
          </p:nvPr>
        </p:nvSpPr>
        <p:spPr>
          <a:xfrm>
            <a:off x="2412236" y="1957976"/>
            <a:ext cx="4319400" cy="66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9" name="Google Shape;209;p21"/>
          <p:cNvSpPr txBox="1"/>
          <p:nvPr>
            <p:ph type="subTitle" idx="3"/>
          </p:nvPr>
        </p:nvSpPr>
        <p:spPr>
          <a:xfrm>
            <a:off x="2412224" y="2653850"/>
            <a:ext cx="4319400" cy="31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panose="020B0503020203020204"/>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p:txBody>
      </p:sp>
      <p:sp>
        <p:nvSpPr>
          <p:cNvPr id="210" name="Google Shape;210;p21"/>
          <p:cNvSpPr txBox="1"/>
          <p:nvPr>
            <p:ph type="title" idx="4" hasCustomPrompt="1"/>
          </p:nvPr>
        </p:nvSpPr>
        <p:spPr>
          <a:xfrm>
            <a:off x="2412236" y="3224327"/>
            <a:ext cx="4319400" cy="66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1" name="Google Shape;211;p21"/>
          <p:cNvSpPr txBox="1"/>
          <p:nvPr>
            <p:ph type="subTitle" idx="5"/>
          </p:nvPr>
        </p:nvSpPr>
        <p:spPr>
          <a:xfrm>
            <a:off x="2412224" y="3920201"/>
            <a:ext cx="4319400" cy="31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panose="020B0503020203020204"/>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p:txBody>
      </p:sp>
      <p:sp>
        <p:nvSpPr>
          <p:cNvPr id="212" name="Google Shape;212;p21"/>
          <p:cNvSpPr/>
          <p:nvPr/>
        </p:nvSpPr>
        <p:spPr>
          <a:xfrm rot="-5128004" flipH="1">
            <a:off x="-275451" y="-2136843"/>
            <a:ext cx="4163826" cy="4163826"/>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 name="Google Shape;213;p21"/>
          <p:cNvSpPr/>
          <p:nvPr/>
        </p:nvSpPr>
        <p:spPr>
          <a:xfrm flipH="1">
            <a:off x="982244" y="683577"/>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 name="Google Shape;214;p21"/>
          <p:cNvSpPr/>
          <p:nvPr/>
        </p:nvSpPr>
        <p:spPr>
          <a:xfrm rot="-7200561" flipH="1">
            <a:off x="7109758" y="1714158"/>
            <a:ext cx="1942851" cy="1942851"/>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 name="Google Shape;215;p21"/>
          <p:cNvSpPr/>
          <p:nvPr/>
        </p:nvSpPr>
        <p:spPr>
          <a:xfrm rot="6298992">
            <a:off x="853420" y="3687593"/>
            <a:ext cx="449068" cy="1212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 name="Google Shape;216;p21"/>
          <p:cNvSpPr/>
          <p:nvPr/>
        </p:nvSpPr>
        <p:spPr>
          <a:xfrm rot="2698376">
            <a:off x="-95016" y="1306048"/>
            <a:ext cx="449084" cy="227617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 name="Google Shape;217;p21"/>
          <p:cNvSpPr/>
          <p:nvPr/>
        </p:nvSpPr>
        <p:spPr>
          <a:xfrm rot="-898992" flipH="1">
            <a:off x="7856516" y="2460970"/>
            <a:ext cx="449068" cy="449068"/>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 name="Google Shape;218;p21"/>
          <p:cNvSpPr/>
          <p:nvPr/>
        </p:nvSpPr>
        <p:spPr>
          <a:xfrm rot="1798363">
            <a:off x="7177141" y="3318185"/>
            <a:ext cx="449171" cy="2276296"/>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 name="Google Shape;219;p21"/>
          <p:cNvSpPr/>
          <p:nvPr/>
        </p:nvSpPr>
        <p:spPr>
          <a:xfrm rot="5211669" flipH="1">
            <a:off x="5567136" y="4167630"/>
            <a:ext cx="4163947" cy="4163947"/>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 name="Google Shape;220;p21"/>
          <p:cNvSpPr/>
          <p:nvPr/>
        </p:nvSpPr>
        <p:spPr>
          <a:xfrm rot="9011889">
            <a:off x="7424546" y="-905433"/>
            <a:ext cx="449093" cy="2553194"/>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221" name="Shape 221"/>
        <p:cNvGrpSpPr/>
        <p:nvPr/>
      </p:nvGrpSpPr>
      <p:grpSpPr>
        <a:xfrm>
          <a:off x="0" y="0"/>
          <a:ext cx="0" cy="0"/>
          <a:chOff x="0" y="0"/>
          <a:chExt cx="0" cy="0"/>
        </a:xfrm>
      </p:grpSpPr>
      <p:sp>
        <p:nvSpPr>
          <p:cNvPr id="222" name="Google Shape;222;p22"/>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23" name="Google Shape;223;p22"/>
          <p:cNvSpPr/>
          <p:nvPr/>
        </p:nvSpPr>
        <p:spPr>
          <a:xfrm rot="4275105" flipH="1">
            <a:off x="-3281916" y="3126476"/>
            <a:ext cx="4163833" cy="4163833"/>
          </a:xfrm>
          <a:prstGeom prst="blockArc">
            <a:avLst>
              <a:gd name="adj1" fmla="val 16646879"/>
              <a:gd name="adj2" fmla="val 142196"/>
              <a:gd name="adj3" fmla="val 1167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 name="Google Shape;224;p22"/>
          <p:cNvSpPr/>
          <p:nvPr/>
        </p:nvSpPr>
        <p:spPr>
          <a:xfrm rot="10800000" flipH="1">
            <a:off x="387693" y="4589056"/>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 name="Google Shape;225;p22"/>
          <p:cNvSpPr/>
          <p:nvPr/>
        </p:nvSpPr>
        <p:spPr>
          <a:xfrm rot="6299989" flipH="1">
            <a:off x="7081021" y="70837"/>
            <a:ext cx="1942694" cy="1942694"/>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 name="Google Shape;226;p22"/>
          <p:cNvSpPr/>
          <p:nvPr/>
        </p:nvSpPr>
        <p:spPr>
          <a:xfrm rot="-4501008">
            <a:off x="-148326" y="-169497"/>
            <a:ext cx="449068" cy="1212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 name="Google Shape;227;p22"/>
          <p:cNvSpPr/>
          <p:nvPr/>
        </p:nvSpPr>
        <p:spPr>
          <a:xfrm rot="-8101624">
            <a:off x="7743694" y="3999508"/>
            <a:ext cx="449084" cy="227617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228" name="Shape 228"/>
        <p:cNvGrpSpPr/>
        <p:nvPr/>
      </p:nvGrpSpPr>
      <p:grpSpPr>
        <a:xfrm>
          <a:off x="0" y="0"/>
          <a:ext cx="0" cy="0"/>
          <a:chOff x="0" y="0"/>
          <a:chExt cx="0" cy="0"/>
        </a:xfrm>
      </p:grpSpPr>
      <p:sp>
        <p:nvSpPr>
          <p:cNvPr id="229" name="Google Shape;229;p23"/>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30" name="Google Shape;230;p23"/>
          <p:cNvSpPr/>
          <p:nvPr/>
        </p:nvSpPr>
        <p:spPr>
          <a:xfrm rot="6500849">
            <a:off x="-3272607" y="-2168465"/>
            <a:ext cx="4163871" cy="4163871"/>
          </a:xfrm>
          <a:prstGeom prst="blockArc">
            <a:avLst>
              <a:gd name="adj1" fmla="val 16696125"/>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23"/>
          <p:cNvSpPr/>
          <p:nvPr/>
        </p:nvSpPr>
        <p:spPr>
          <a:xfrm>
            <a:off x="495446" y="6474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 name="Google Shape;232;p23"/>
          <p:cNvSpPr/>
          <p:nvPr/>
        </p:nvSpPr>
        <p:spPr>
          <a:xfrm rot="-6298992" flipH="1">
            <a:off x="-4473" y="4275518"/>
            <a:ext cx="449068" cy="1212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 name="Google Shape;233;p23"/>
          <p:cNvSpPr/>
          <p:nvPr/>
        </p:nvSpPr>
        <p:spPr>
          <a:xfrm rot="-2698376" flipH="1">
            <a:off x="8338347" y="-1030389"/>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 name="Google Shape;234;p23"/>
          <p:cNvSpPr/>
          <p:nvPr/>
        </p:nvSpPr>
        <p:spPr>
          <a:xfrm rot="-6111725">
            <a:off x="7851027" y="3733873"/>
            <a:ext cx="4163817" cy="4163817"/>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235" name="Shape 235"/>
        <p:cNvGrpSpPr/>
        <p:nvPr/>
      </p:nvGrpSpPr>
      <p:grpSpPr>
        <a:xfrm>
          <a:off x="0" y="0"/>
          <a:ext cx="0" cy="0"/>
          <a:chOff x="0" y="0"/>
          <a:chExt cx="0" cy="0"/>
        </a:xfrm>
      </p:grpSpPr>
      <p:sp>
        <p:nvSpPr>
          <p:cNvPr id="236" name="Google Shape;236;p24"/>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37" name="Google Shape;237;p24"/>
          <p:cNvSpPr/>
          <p:nvPr/>
        </p:nvSpPr>
        <p:spPr>
          <a:xfrm flipH="1">
            <a:off x="8686623" y="-105385"/>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 name="Google Shape;238;p24"/>
          <p:cNvSpPr/>
          <p:nvPr/>
        </p:nvSpPr>
        <p:spPr>
          <a:xfrm rot="1422364" flipH="1">
            <a:off x="8335558" y="4375429"/>
            <a:ext cx="449204" cy="142080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 name="Google Shape;239;p24"/>
          <p:cNvSpPr/>
          <p:nvPr/>
        </p:nvSpPr>
        <p:spPr>
          <a:xfrm rot="6787942" flipH="1">
            <a:off x="854724" y="-1408528"/>
            <a:ext cx="1942693" cy="1942693"/>
          </a:xfrm>
          <a:prstGeom prst="blockArc">
            <a:avLst>
              <a:gd name="adj1" fmla="val 10800000"/>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 name="Google Shape;240;p24"/>
          <p:cNvSpPr/>
          <p:nvPr/>
        </p:nvSpPr>
        <p:spPr>
          <a:xfrm rot="-6300501" flipH="1">
            <a:off x="7939785" y="-852200"/>
            <a:ext cx="1942772" cy="1942772"/>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41" name="Google Shape;241;p24"/>
          <p:cNvGrpSpPr/>
          <p:nvPr/>
        </p:nvGrpSpPr>
        <p:grpSpPr>
          <a:xfrm flipH="1">
            <a:off x="-141303" y="4345133"/>
            <a:ext cx="2894877" cy="1481400"/>
            <a:chOff x="6510200" y="4203408"/>
            <a:chExt cx="2894877" cy="1481400"/>
          </a:xfrm>
        </p:grpSpPr>
        <p:sp>
          <p:nvSpPr>
            <p:cNvPr id="242" name="Google Shape;242;p24"/>
            <p:cNvSpPr/>
            <p:nvPr/>
          </p:nvSpPr>
          <p:spPr>
            <a:xfrm rot="3977636">
              <a:off x="7533599" y="3653347"/>
              <a:ext cx="449204" cy="2528906"/>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 name="Google Shape;243;p24"/>
            <p:cNvSpPr/>
            <p:nvPr/>
          </p:nvSpPr>
          <p:spPr>
            <a:xfrm rot="-1422364">
              <a:off x="8689076" y="4233704"/>
              <a:ext cx="449204" cy="142080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44" name="Google Shape;244;p24"/>
          <p:cNvSpPr/>
          <p:nvPr/>
        </p:nvSpPr>
        <p:spPr>
          <a:xfrm rot="7862966">
            <a:off x="-999057" y="-745533"/>
            <a:ext cx="1942867" cy="1942867"/>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245" name="Shape 245"/>
        <p:cNvGrpSpPr/>
        <p:nvPr/>
      </p:nvGrpSpPr>
      <p:grpSpPr>
        <a:xfrm>
          <a:off x="0" y="0"/>
          <a:ext cx="0" cy="0"/>
          <a:chOff x="0" y="0"/>
          <a:chExt cx="0" cy="0"/>
        </a:xfrm>
      </p:grpSpPr>
      <p:sp>
        <p:nvSpPr>
          <p:cNvPr id="246" name="Google Shape;246;p25"/>
          <p:cNvSpPr txBox="1"/>
          <p:nvPr>
            <p:ph type="title"/>
          </p:nvPr>
        </p:nvSpPr>
        <p:spPr>
          <a:xfrm>
            <a:off x="872400" y="559175"/>
            <a:ext cx="4213200" cy="8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400"/>
              <a:buNone/>
              <a:defRPr sz="6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dk2"/>
              </a:buClr>
              <a:buSzPts val="3400"/>
              <a:buNone/>
              <a:defRPr>
                <a:solidFill>
                  <a:schemeClr val="dk2"/>
                </a:solidFill>
              </a:defRPr>
            </a:lvl2pPr>
            <a:lvl3pPr lvl="2" algn="ctr" rtl="0">
              <a:spcBef>
                <a:spcPts val="0"/>
              </a:spcBef>
              <a:spcAft>
                <a:spcPts val="0"/>
              </a:spcAft>
              <a:buClr>
                <a:schemeClr val="dk2"/>
              </a:buClr>
              <a:buSzPts val="3400"/>
              <a:buNone/>
              <a:defRPr>
                <a:solidFill>
                  <a:schemeClr val="dk2"/>
                </a:solidFill>
              </a:defRPr>
            </a:lvl3pPr>
            <a:lvl4pPr lvl="3" algn="ctr" rtl="0">
              <a:spcBef>
                <a:spcPts val="0"/>
              </a:spcBef>
              <a:spcAft>
                <a:spcPts val="0"/>
              </a:spcAft>
              <a:buClr>
                <a:schemeClr val="dk2"/>
              </a:buClr>
              <a:buSzPts val="3400"/>
              <a:buNone/>
              <a:defRPr>
                <a:solidFill>
                  <a:schemeClr val="dk2"/>
                </a:solidFill>
              </a:defRPr>
            </a:lvl4pPr>
            <a:lvl5pPr lvl="4" algn="ctr" rtl="0">
              <a:spcBef>
                <a:spcPts val="0"/>
              </a:spcBef>
              <a:spcAft>
                <a:spcPts val="0"/>
              </a:spcAft>
              <a:buClr>
                <a:schemeClr val="dk2"/>
              </a:buClr>
              <a:buSzPts val="3400"/>
              <a:buNone/>
              <a:defRPr>
                <a:solidFill>
                  <a:schemeClr val="dk2"/>
                </a:solidFill>
              </a:defRPr>
            </a:lvl5pPr>
            <a:lvl6pPr lvl="5" algn="ctr" rtl="0">
              <a:spcBef>
                <a:spcPts val="0"/>
              </a:spcBef>
              <a:spcAft>
                <a:spcPts val="0"/>
              </a:spcAft>
              <a:buClr>
                <a:schemeClr val="dk2"/>
              </a:buClr>
              <a:buSzPts val="3400"/>
              <a:buNone/>
              <a:defRPr>
                <a:solidFill>
                  <a:schemeClr val="dk2"/>
                </a:solidFill>
              </a:defRPr>
            </a:lvl6pPr>
            <a:lvl7pPr lvl="6" algn="ctr" rtl="0">
              <a:spcBef>
                <a:spcPts val="0"/>
              </a:spcBef>
              <a:spcAft>
                <a:spcPts val="0"/>
              </a:spcAft>
              <a:buClr>
                <a:schemeClr val="dk2"/>
              </a:buClr>
              <a:buSzPts val="3400"/>
              <a:buNone/>
              <a:defRPr>
                <a:solidFill>
                  <a:schemeClr val="dk2"/>
                </a:solidFill>
              </a:defRPr>
            </a:lvl7pPr>
            <a:lvl8pPr lvl="7" algn="ctr" rtl="0">
              <a:spcBef>
                <a:spcPts val="0"/>
              </a:spcBef>
              <a:spcAft>
                <a:spcPts val="0"/>
              </a:spcAft>
              <a:buClr>
                <a:schemeClr val="dk2"/>
              </a:buClr>
              <a:buSzPts val="3400"/>
              <a:buNone/>
              <a:defRPr>
                <a:solidFill>
                  <a:schemeClr val="dk2"/>
                </a:solidFill>
              </a:defRPr>
            </a:lvl8pPr>
            <a:lvl9pPr lvl="8" algn="ctr" rtl="0">
              <a:spcBef>
                <a:spcPts val="0"/>
              </a:spcBef>
              <a:spcAft>
                <a:spcPts val="0"/>
              </a:spcAft>
              <a:buClr>
                <a:schemeClr val="dk2"/>
              </a:buClr>
              <a:buSzPts val="3400"/>
              <a:buNone/>
              <a:defRPr>
                <a:solidFill>
                  <a:schemeClr val="dk2"/>
                </a:solidFill>
              </a:defRPr>
            </a:lvl9pPr>
          </a:lstStyle>
          <a:p/>
        </p:txBody>
      </p:sp>
      <p:sp>
        <p:nvSpPr>
          <p:cNvPr id="247" name="Google Shape;247;p25"/>
          <p:cNvSpPr txBox="1"/>
          <p:nvPr>
            <p:ph type="subTitle" idx="1"/>
          </p:nvPr>
        </p:nvSpPr>
        <p:spPr>
          <a:xfrm>
            <a:off x="872400" y="1824025"/>
            <a:ext cx="4213200" cy="71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248" name="Google Shape;248;p25"/>
          <p:cNvSpPr txBox="1"/>
          <p:nvPr/>
        </p:nvSpPr>
        <p:spPr>
          <a:xfrm>
            <a:off x="872400" y="3319200"/>
            <a:ext cx="3412200" cy="71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CREDITS: This presentation </a:t>
            </a:r>
            <a:r>
              <a:rPr lang="en-GB" sz="1200">
                <a:solidFill>
                  <a:schemeClr val="dk1"/>
                </a:solidFill>
                <a:latin typeface="Sarabun" panose="00000500000000000000"/>
                <a:ea typeface="Sarabun" panose="00000500000000000000"/>
                <a:cs typeface="Sarabun" panose="00000500000000000000"/>
                <a:sym typeface="Sarabun" panose="00000500000000000000"/>
              </a:rPr>
              <a:t>template</a:t>
            </a:r>
            <a:r>
              <a:rPr lang="en-GB" sz="1200">
                <a:solidFill>
                  <a:schemeClr val="dk1"/>
                </a:solidFill>
                <a:latin typeface="Sarabun" panose="00000500000000000000"/>
                <a:ea typeface="Sarabun" panose="00000500000000000000"/>
                <a:cs typeface="Sarabun" panose="00000500000000000000"/>
                <a:sym typeface="Sarabun" panose="00000500000000000000"/>
              </a:rPr>
              <a:t> was created by </a:t>
            </a:r>
            <a:r>
              <a:rPr lang="en-GB" sz="1200" b="1">
                <a:solidFill>
                  <a:schemeClr val="dk1"/>
                </a:solidFill>
                <a:uFill>
                  <a:noFill/>
                </a:uFill>
                <a:latin typeface="Sarabun" panose="00000500000000000000"/>
                <a:ea typeface="Sarabun" panose="00000500000000000000"/>
                <a:cs typeface="Sarabun" panose="00000500000000000000"/>
                <a:sym typeface="Sarabun" panose="00000500000000000000"/>
                <a:hlinkClick r:id="rId2"/>
              </a:rPr>
              <a:t>Slidesgo</a:t>
            </a:r>
            <a:r>
              <a:rPr lang="en-GB" sz="1200">
                <a:solidFill>
                  <a:schemeClr val="dk1"/>
                </a:solidFill>
                <a:latin typeface="Sarabun" panose="00000500000000000000"/>
                <a:ea typeface="Sarabun" panose="00000500000000000000"/>
                <a:cs typeface="Sarabun" panose="00000500000000000000"/>
                <a:sym typeface="Sarabun" panose="00000500000000000000"/>
              </a:rPr>
              <a:t>, including icons by </a:t>
            </a:r>
            <a:r>
              <a:rPr lang="en-GB" sz="1200" b="1">
                <a:solidFill>
                  <a:schemeClr val="dk1"/>
                </a:solidFill>
                <a:uFill>
                  <a:noFill/>
                </a:uFill>
                <a:latin typeface="Sarabun" panose="00000500000000000000"/>
                <a:ea typeface="Sarabun" panose="00000500000000000000"/>
                <a:cs typeface="Sarabun" panose="00000500000000000000"/>
                <a:sym typeface="Sarabun" panose="00000500000000000000"/>
                <a:hlinkClick r:id="rId3"/>
              </a:rPr>
              <a:t>Flaticon</a:t>
            </a:r>
            <a:r>
              <a:rPr lang="en-GB" sz="1200">
                <a:solidFill>
                  <a:schemeClr val="dk1"/>
                </a:solidFill>
                <a:latin typeface="Sarabun" panose="00000500000000000000"/>
                <a:ea typeface="Sarabun" panose="00000500000000000000"/>
                <a:cs typeface="Sarabun" panose="00000500000000000000"/>
                <a:sym typeface="Sarabun" panose="00000500000000000000"/>
              </a:rPr>
              <a:t>, and infographics &amp; images by </a:t>
            </a:r>
            <a:r>
              <a:rPr lang="en-GB" sz="1200" b="1">
                <a:solidFill>
                  <a:schemeClr val="dk1"/>
                </a:solidFill>
                <a:uFill>
                  <a:noFill/>
                </a:uFill>
                <a:latin typeface="Sarabun" panose="00000500000000000000"/>
                <a:ea typeface="Sarabun" panose="00000500000000000000"/>
                <a:cs typeface="Sarabun" panose="00000500000000000000"/>
                <a:sym typeface="Sarabun" panose="00000500000000000000"/>
                <a:hlinkClick r:id="rId4"/>
              </a:rPr>
              <a:t>Freepik</a:t>
            </a:r>
            <a:r>
              <a:rPr lang="en-GB" sz="1200">
                <a:solidFill>
                  <a:schemeClr val="dk1"/>
                </a:solidFill>
                <a:uFill>
                  <a:noFill/>
                </a:uFill>
                <a:latin typeface="Sarabun" panose="00000500000000000000"/>
                <a:ea typeface="Sarabun" panose="00000500000000000000"/>
                <a:cs typeface="Sarabun" panose="00000500000000000000"/>
                <a:sym typeface="Sarabun" panose="00000500000000000000"/>
                <a:hlinkClick r:id="rId4"/>
              </a:rPr>
              <a:t> </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249" name="Google Shape;249;p25"/>
          <p:cNvSpPr txBox="1"/>
          <p:nvPr>
            <p:ph type="subTitle" idx="2"/>
          </p:nvPr>
        </p:nvSpPr>
        <p:spPr>
          <a:xfrm>
            <a:off x="6414150" y="433579"/>
            <a:ext cx="2096400" cy="270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sz="1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50" name="Google Shape;250;p25"/>
          <p:cNvSpPr/>
          <p:nvPr/>
        </p:nvSpPr>
        <p:spPr>
          <a:xfrm rot="-7802742" flipH="1">
            <a:off x="51566" y="3173843"/>
            <a:ext cx="1942964" cy="1942964"/>
          </a:xfrm>
          <a:prstGeom prst="blockArc">
            <a:avLst>
              <a:gd name="adj1" fmla="val 10800000"/>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 name="Google Shape;251;p25"/>
          <p:cNvSpPr/>
          <p:nvPr/>
        </p:nvSpPr>
        <p:spPr>
          <a:xfrm rot="-8432737" flipH="1">
            <a:off x="-826880" y="-1106695"/>
            <a:ext cx="1942676" cy="1942676"/>
          </a:xfrm>
          <a:prstGeom prst="blockArc">
            <a:avLst>
              <a:gd name="adj1" fmla="val 18799203"/>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 name="Google Shape;252;p25"/>
          <p:cNvSpPr/>
          <p:nvPr/>
        </p:nvSpPr>
        <p:spPr>
          <a:xfrm rot="-5148122" flipH="1">
            <a:off x="3778895" y="-3171593"/>
            <a:ext cx="4163771" cy="4163771"/>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3707250" y="2024600"/>
            <a:ext cx="3739200" cy="14523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3600"/>
              <a:buNone/>
              <a:defRPr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 name="Google Shape;18;p3"/>
          <p:cNvSpPr txBox="1"/>
          <p:nvPr>
            <p:ph type="title" idx="2" hasCustomPrompt="1"/>
          </p:nvPr>
        </p:nvSpPr>
        <p:spPr>
          <a:xfrm>
            <a:off x="2928925" y="630000"/>
            <a:ext cx="1194300" cy="1002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 name="Google Shape;19;p3"/>
          <p:cNvSpPr txBox="1"/>
          <p:nvPr>
            <p:ph type="subTitle" idx="1"/>
          </p:nvPr>
        </p:nvSpPr>
        <p:spPr>
          <a:xfrm>
            <a:off x="3707250" y="3813875"/>
            <a:ext cx="23094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20" name="Google Shape;20;p3"/>
          <p:cNvSpPr txBox="1"/>
          <p:nvPr>
            <p:ph type="subTitle" idx="3"/>
          </p:nvPr>
        </p:nvSpPr>
        <p:spPr>
          <a:xfrm>
            <a:off x="6414150" y="433579"/>
            <a:ext cx="2096400" cy="270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sz="1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1" name="Google Shape;21;p3"/>
          <p:cNvSpPr/>
          <p:nvPr/>
        </p:nvSpPr>
        <p:spPr>
          <a:xfrm>
            <a:off x="2055102" y="296040"/>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3"/>
          <p:cNvSpPr/>
          <p:nvPr/>
        </p:nvSpPr>
        <p:spPr>
          <a:xfrm rot="6300501">
            <a:off x="7043718" y="-153200"/>
            <a:ext cx="1942772" cy="1942772"/>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p3"/>
          <p:cNvSpPr/>
          <p:nvPr/>
        </p:nvSpPr>
        <p:spPr>
          <a:xfrm rot="6298992">
            <a:off x="10268594" y="1868122"/>
            <a:ext cx="449068" cy="596940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3"/>
          <p:cNvSpPr/>
          <p:nvPr/>
        </p:nvSpPr>
        <p:spPr>
          <a:xfrm>
            <a:off x="2055094" y="4288962"/>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BIG_NUMBER_1">
    <p:spTree>
      <p:nvGrpSpPr>
        <p:cNvPr id="253" name="Shape 253"/>
        <p:cNvGrpSpPr/>
        <p:nvPr/>
      </p:nvGrpSpPr>
      <p:grpSpPr>
        <a:xfrm>
          <a:off x="0" y="0"/>
          <a:ext cx="0" cy="0"/>
          <a:chOff x="0" y="0"/>
          <a:chExt cx="0" cy="0"/>
        </a:xfrm>
      </p:grpSpPr>
      <p:sp>
        <p:nvSpPr>
          <p:cNvPr id="254" name="Google Shape;254;p26"/>
          <p:cNvSpPr/>
          <p:nvPr/>
        </p:nvSpPr>
        <p:spPr>
          <a:xfrm rot="5148122">
            <a:off x="4173098" y="4187857"/>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 name="Google Shape;255;p26"/>
          <p:cNvSpPr/>
          <p:nvPr/>
        </p:nvSpPr>
        <p:spPr>
          <a:xfrm rot="1422364" flipH="1">
            <a:off x="8710540" y="156521"/>
            <a:ext cx="449204" cy="380935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 name="Google Shape;256;p26"/>
          <p:cNvSpPr/>
          <p:nvPr/>
        </p:nvSpPr>
        <p:spPr>
          <a:xfrm flipH="1">
            <a:off x="7588137" y="50229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 name="Google Shape;257;p26"/>
          <p:cNvSpPr/>
          <p:nvPr/>
        </p:nvSpPr>
        <p:spPr>
          <a:xfrm rot="-6300501" flipH="1">
            <a:off x="728074" y="-951700"/>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 name="Google Shape;258;p26"/>
          <p:cNvSpPr/>
          <p:nvPr/>
        </p:nvSpPr>
        <p:spPr>
          <a:xfrm flipH="1">
            <a:off x="2331370" y="428896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 name="Google Shape;259;p26"/>
          <p:cNvSpPr/>
          <p:nvPr/>
        </p:nvSpPr>
        <p:spPr>
          <a:xfrm rot="-6298992" flipH="1">
            <a:off x="-1663472" y="1791472"/>
            <a:ext cx="449068" cy="596940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 name="Google Shape;260;p26"/>
          <p:cNvSpPr/>
          <p:nvPr/>
        </p:nvSpPr>
        <p:spPr>
          <a:xfrm rot="-2033502" flipH="1">
            <a:off x="1264465" y="3874675"/>
            <a:ext cx="449227" cy="245015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 name="Google Shape;261;p26"/>
          <p:cNvSpPr/>
          <p:nvPr/>
        </p:nvSpPr>
        <p:spPr>
          <a:xfrm flipH="1">
            <a:off x="379762" y="1209465"/>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 name="Google Shape;262;p26"/>
          <p:cNvSpPr/>
          <p:nvPr/>
        </p:nvSpPr>
        <p:spPr>
          <a:xfrm rot="-3977636" flipH="1">
            <a:off x="10890001" y="1067328"/>
            <a:ext cx="449204" cy="596965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BLANK_1_1_1">
    <p:spTree>
      <p:nvGrpSpPr>
        <p:cNvPr id="263" name="Shape 263"/>
        <p:cNvGrpSpPr/>
        <p:nvPr/>
      </p:nvGrpSpPr>
      <p:grpSpPr>
        <a:xfrm>
          <a:off x="0" y="0"/>
          <a:ext cx="0" cy="0"/>
          <a:chOff x="0" y="0"/>
          <a:chExt cx="0" cy="0"/>
        </a:xfrm>
      </p:grpSpPr>
      <p:sp>
        <p:nvSpPr>
          <p:cNvPr id="264" name="Google Shape;264;p27"/>
          <p:cNvSpPr/>
          <p:nvPr/>
        </p:nvSpPr>
        <p:spPr>
          <a:xfrm>
            <a:off x="7866402" y="4054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 name="Google Shape;265;p27"/>
          <p:cNvSpPr/>
          <p:nvPr/>
        </p:nvSpPr>
        <p:spPr>
          <a:xfrm rot="-1422364">
            <a:off x="4628798" y="-963418"/>
            <a:ext cx="449204" cy="166823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 name="Google Shape;266;p27"/>
          <p:cNvSpPr/>
          <p:nvPr/>
        </p:nvSpPr>
        <p:spPr>
          <a:xfrm rot="714933">
            <a:off x="-493258" y="250862"/>
            <a:ext cx="1942658" cy="1942658"/>
          </a:xfrm>
          <a:prstGeom prst="blockArc">
            <a:avLst>
              <a:gd name="adj1" fmla="val 10800000"/>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 name="Google Shape;267;p27"/>
          <p:cNvSpPr/>
          <p:nvPr/>
        </p:nvSpPr>
        <p:spPr>
          <a:xfrm rot="6300501">
            <a:off x="7119568" y="-341375"/>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68" name="Google Shape;268;p27"/>
          <p:cNvGrpSpPr/>
          <p:nvPr/>
        </p:nvGrpSpPr>
        <p:grpSpPr>
          <a:xfrm>
            <a:off x="6010000" y="3583258"/>
            <a:ext cx="2894877" cy="1481400"/>
            <a:chOff x="6510200" y="4203408"/>
            <a:chExt cx="2894877" cy="1481400"/>
          </a:xfrm>
        </p:grpSpPr>
        <p:sp>
          <p:nvSpPr>
            <p:cNvPr id="269" name="Google Shape;269;p27"/>
            <p:cNvSpPr/>
            <p:nvPr/>
          </p:nvSpPr>
          <p:spPr>
            <a:xfrm rot="3977636">
              <a:off x="7533599" y="3653347"/>
              <a:ext cx="449204" cy="2528906"/>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 name="Google Shape;270;p27"/>
            <p:cNvSpPr/>
            <p:nvPr/>
          </p:nvSpPr>
          <p:spPr>
            <a:xfrm rot="-1422364">
              <a:off x="8689076" y="4233704"/>
              <a:ext cx="449204" cy="142080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71" name="Google Shape;271;p27"/>
          <p:cNvSpPr/>
          <p:nvPr/>
        </p:nvSpPr>
        <p:spPr>
          <a:xfrm rot="-7862966" flipH="1">
            <a:off x="399115" y="3077467"/>
            <a:ext cx="1942867" cy="1942867"/>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 name="Google Shape;272;p27"/>
          <p:cNvSpPr/>
          <p:nvPr/>
        </p:nvSpPr>
        <p:spPr>
          <a:xfrm>
            <a:off x="495452" y="26783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matchingName="Blank slide">
  <p:cSld name="BLANK">
    <p:spTree>
      <p:nvGrpSpPr>
        <p:cNvPr id="276" name="Shape 276"/>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277" name="Shape 277"/>
        <p:cNvGrpSpPr/>
        <p:nvPr/>
      </p:nvGrpSpPr>
      <p:grpSpPr>
        <a:xfrm>
          <a:off x="0" y="0"/>
          <a:ext cx="0" cy="0"/>
          <a:chOff x="0" y="0"/>
          <a:chExt cx="0" cy="0"/>
        </a:xfrm>
      </p:grpSpPr>
      <p:sp>
        <p:nvSpPr>
          <p:cNvPr id="278" name="Google Shape;278;p30"/>
          <p:cNvSpPr txBox="1"/>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panose="020B0604020202020204"/>
              <a:buNone/>
              <a:defRPr>
                <a:solidFill>
                  <a:schemeClr val="lt1"/>
                </a:solidFill>
                <a:latin typeface="Arial" panose="020B0604020202020204"/>
                <a:ea typeface="Arial" panose="020B0604020202020204"/>
                <a:cs typeface="Arial" panose="020B0604020202020204"/>
                <a:sym typeface="Arial" panose="020B0604020202020204"/>
              </a:defRPr>
            </a:lvl1pPr>
            <a:lvl2pPr lvl="1"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2pPr>
            <a:lvl3pPr lvl="2"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3pPr>
            <a:lvl4pPr lvl="3"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4pPr>
            <a:lvl5pPr lvl="4"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5pPr>
            <a:lvl6pPr lvl="5"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6pPr>
            <a:lvl7pPr lvl="6"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7pPr>
            <a:lvl8pPr lvl="7"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8pPr>
            <a:lvl9pPr lvl="8"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25" name="Shape 25"/>
        <p:cNvGrpSpPr/>
        <p:nvPr/>
      </p:nvGrpSpPr>
      <p:grpSpPr>
        <a:xfrm>
          <a:off x="0" y="0"/>
          <a:ext cx="0" cy="0"/>
          <a:chOff x="0" y="0"/>
          <a:chExt cx="0" cy="0"/>
        </a:xfrm>
      </p:grpSpPr>
      <p:sp>
        <p:nvSpPr>
          <p:cNvPr id="26" name="Google Shape;26;p4"/>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7" name="Google Shape;27;p4"/>
          <p:cNvSpPr txBox="1"/>
          <p:nvPr>
            <p:ph type="subTitle" idx="1"/>
          </p:nvPr>
        </p:nvSpPr>
        <p:spPr>
          <a:xfrm>
            <a:off x="720000" y="1151375"/>
            <a:ext cx="7704000" cy="373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2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8" name="Google Shape;28;p4"/>
          <p:cNvSpPr/>
          <p:nvPr/>
        </p:nvSpPr>
        <p:spPr>
          <a:xfrm flipH="1">
            <a:off x="8313544" y="2960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9;p4"/>
          <p:cNvSpPr/>
          <p:nvPr/>
        </p:nvSpPr>
        <p:spPr>
          <a:xfrm rot="-6300501" flipH="1">
            <a:off x="102706" y="3104525"/>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30;p4"/>
          <p:cNvSpPr/>
          <p:nvPr/>
        </p:nvSpPr>
        <p:spPr>
          <a:xfrm rot="6298992">
            <a:off x="8510820" y="4474443"/>
            <a:ext cx="449068" cy="1212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31;p4"/>
          <p:cNvSpPr/>
          <p:nvPr/>
        </p:nvSpPr>
        <p:spPr>
          <a:xfrm rot="2698376">
            <a:off x="167984" y="-831464"/>
            <a:ext cx="449084" cy="227617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32" name="Shape 32"/>
        <p:cNvGrpSpPr/>
        <p:nvPr/>
      </p:nvGrpSpPr>
      <p:grpSpPr>
        <a:xfrm>
          <a:off x="0" y="0"/>
          <a:ext cx="0" cy="0"/>
          <a:chOff x="0" y="0"/>
          <a:chExt cx="0" cy="0"/>
        </a:xfrm>
      </p:grpSpPr>
      <p:sp>
        <p:nvSpPr>
          <p:cNvPr id="33" name="Google Shape;33;p5"/>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4" name="Google Shape;34;p5"/>
          <p:cNvSpPr txBox="1"/>
          <p:nvPr>
            <p:ph type="subTitle" idx="1"/>
          </p:nvPr>
        </p:nvSpPr>
        <p:spPr>
          <a:xfrm>
            <a:off x="4808499" y="3012774"/>
            <a:ext cx="3024600" cy="127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2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35" name="Google Shape;35;p5"/>
          <p:cNvSpPr txBox="1"/>
          <p:nvPr>
            <p:ph type="subTitle" idx="2"/>
          </p:nvPr>
        </p:nvSpPr>
        <p:spPr>
          <a:xfrm>
            <a:off x="1310900" y="3012774"/>
            <a:ext cx="3023700" cy="127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2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36" name="Google Shape;36;p5"/>
          <p:cNvSpPr txBox="1"/>
          <p:nvPr>
            <p:ph type="subTitle" idx="3"/>
          </p:nvPr>
        </p:nvSpPr>
        <p:spPr>
          <a:xfrm>
            <a:off x="1310900" y="2558750"/>
            <a:ext cx="3023700" cy="44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2000"/>
              <a:buFont typeface="Montserrat"/>
              <a:buNone/>
              <a:defRPr sz="2000">
                <a:latin typeface="Montserrat"/>
                <a:ea typeface="Montserrat"/>
                <a:cs typeface="Montserrat"/>
                <a:sym typeface="Montserrat"/>
              </a:defRPr>
            </a:lvl2pPr>
            <a:lvl3pPr lvl="2" algn="ctr" rtl="0">
              <a:spcBef>
                <a:spcPts val="1600"/>
              </a:spcBef>
              <a:spcAft>
                <a:spcPts val="0"/>
              </a:spcAft>
              <a:buSzPts val="2000"/>
              <a:buFont typeface="Montserrat"/>
              <a:buNone/>
              <a:defRPr sz="2000">
                <a:latin typeface="Montserrat"/>
                <a:ea typeface="Montserrat"/>
                <a:cs typeface="Montserrat"/>
                <a:sym typeface="Montserrat"/>
              </a:defRPr>
            </a:lvl3pPr>
            <a:lvl4pPr lvl="3" algn="ctr" rtl="0">
              <a:spcBef>
                <a:spcPts val="1600"/>
              </a:spcBef>
              <a:spcAft>
                <a:spcPts val="0"/>
              </a:spcAft>
              <a:buSzPts val="2000"/>
              <a:buFont typeface="Montserrat"/>
              <a:buNone/>
              <a:defRPr sz="2000">
                <a:latin typeface="Montserrat"/>
                <a:ea typeface="Montserrat"/>
                <a:cs typeface="Montserrat"/>
                <a:sym typeface="Montserrat"/>
              </a:defRPr>
            </a:lvl4pPr>
            <a:lvl5pPr lvl="4" algn="ctr" rtl="0">
              <a:spcBef>
                <a:spcPts val="1600"/>
              </a:spcBef>
              <a:spcAft>
                <a:spcPts val="0"/>
              </a:spcAft>
              <a:buSzPts val="2000"/>
              <a:buFont typeface="Montserrat"/>
              <a:buNone/>
              <a:defRPr sz="2000">
                <a:latin typeface="Montserrat"/>
                <a:ea typeface="Montserrat"/>
                <a:cs typeface="Montserrat"/>
                <a:sym typeface="Montserrat"/>
              </a:defRPr>
            </a:lvl5pPr>
            <a:lvl6pPr lvl="5" algn="ctr" rtl="0">
              <a:spcBef>
                <a:spcPts val="1600"/>
              </a:spcBef>
              <a:spcAft>
                <a:spcPts val="0"/>
              </a:spcAft>
              <a:buSzPts val="2000"/>
              <a:buFont typeface="Montserrat"/>
              <a:buNone/>
              <a:defRPr sz="2000">
                <a:latin typeface="Montserrat"/>
                <a:ea typeface="Montserrat"/>
                <a:cs typeface="Montserrat"/>
                <a:sym typeface="Montserrat"/>
              </a:defRPr>
            </a:lvl6pPr>
            <a:lvl7pPr lvl="6" algn="ctr" rtl="0">
              <a:spcBef>
                <a:spcPts val="1600"/>
              </a:spcBef>
              <a:spcAft>
                <a:spcPts val="0"/>
              </a:spcAft>
              <a:buSzPts val="2000"/>
              <a:buFont typeface="Montserrat"/>
              <a:buNone/>
              <a:defRPr sz="2000">
                <a:latin typeface="Montserrat"/>
                <a:ea typeface="Montserrat"/>
                <a:cs typeface="Montserrat"/>
                <a:sym typeface="Montserrat"/>
              </a:defRPr>
            </a:lvl7pPr>
            <a:lvl8pPr lvl="7" algn="ctr" rtl="0">
              <a:spcBef>
                <a:spcPts val="1600"/>
              </a:spcBef>
              <a:spcAft>
                <a:spcPts val="0"/>
              </a:spcAft>
              <a:buSzPts val="2000"/>
              <a:buFont typeface="Montserrat"/>
              <a:buNone/>
              <a:defRPr sz="2000">
                <a:latin typeface="Montserrat"/>
                <a:ea typeface="Montserrat"/>
                <a:cs typeface="Montserrat"/>
                <a:sym typeface="Montserrat"/>
              </a:defRPr>
            </a:lvl8pPr>
            <a:lvl9pPr lvl="8" algn="ctr"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37" name="Google Shape;37;p5"/>
          <p:cNvSpPr txBox="1"/>
          <p:nvPr>
            <p:ph type="subTitle" idx="4"/>
          </p:nvPr>
        </p:nvSpPr>
        <p:spPr>
          <a:xfrm>
            <a:off x="4808824" y="2558750"/>
            <a:ext cx="3023700" cy="44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2000"/>
              <a:buFont typeface="Montserrat"/>
              <a:buNone/>
              <a:defRPr sz="2000">
                <a:latin typeface="Montserrat"/>
                <a:ea typeface="Montserrat"/>
                <a:cs typeface="Montserrat"/>
                <a:sym typeface="Montserrat"/>
              </a:defRPr>
            </a:lvl2pPr>
            <a:lvl3pPr lvl="2" algn="ctr" rtl="0">
              <a:spcBef>
                <a:spcPts val="1600"/>
              </a:spcBef>
              <a:spcAft>
                <a:spcPts val="0"/>
              </a:spcAft>
              <a:buSzPts val="2000"/>
              <a:buFont typeface="Montserrat"/>
              <a:buNone/>
              <a:defRPr sz="2000">
                <a:latin typeface="Montserrat"/>
                <a:ea typeface="Montserrat"/>
                <a:cs typeface="Montserrat"/>
                <a:sym typeface="Montserrat"/>
              </a:defRPr>
            </a:lvl3pPr>
            <a:lvl4pPr lvl="3" algn="ctr" rtl="0">
              <a:spcBef>
                <a:spcPts val="1600"/>
              </a:spcBef>
              <a:spcAft>
                <a:spcPts val="0"/>
              </a:spcAft>
              <a:buSzPts val="2000"/>
              <a:buFont typeface="Montserrat"/>
              <a:buNone/>
              <a:defRPr sz="2000">
                <a:latin typeface="Montserrat"/>
                <a:ea typeface="Montserrat"/>
                <a:cs typeface="Montserrat"/>
                <a:sym typeface="Montserrat"/>
              </a:defRPr>
            </a:lvl4pPr>
            <a:lvl5pPr lvl="4" algn="ctr" rtl="0">
              <a:spcBef>
                <a:spcPts val="1600"/>
              </a:spcBef>
              <a:spcAft>
                <a:spcPts val="0"/>
              </a:spcAft>
              <a:buSzPts val="2000"/>
              <a:buFont typeface="Montserrat"/>
              <a:buNone/>
              <a:defRPr sz="2000">
                <a:latin typeface="Montserrat"/>
                <a:ea typeface="Montserrat"/>
                <a:cs typeface="Montserrat"/>
                <a:sym typeface="Montserrat"/>
              </a:defRPr>
            </a:lvl5pPr>
            <a:lvl6pPr lvl="5" algn="ctr" rtl="0">
              <a:spcBef>
                <a:spcPts val="1600"/>
              </a:spcBef>
              <a:spcAft>
                <a:spcPts val="0"/>
              </a:spcAft>
              <a:buSzPts val="2000"/>
              <a:buFont typeface="Montserrat"/>
              <a:buNone/>
              <a:defRPr sz="2000">
                <a:latin typeface="Montserrat"/>
                <a:ea typeface="Montserrat"/>
                <a:cs typeface="Montserrat"/>
                <a:sym typeface="Montserrat"/>
              </a:defRPr>
            </a:lvl6pPr>
            <a:lvl7pPr lvl="6" algn="ctr" rtl="0">
              <a:spcBef>
                <a:spcPts val="1600"/>
              </a:spcBef>
              <a:spcAft>
                <a:spcPts val="0"/>
              </a:spcAft>
              <a:buSzPts val="2000"/>
              <a:buFont typeface="Montserrat"/>
              <a:buNone/>
              <a:defRPr sz="2000">
                <a:latin typeface="Montserrat"/>
                <a:ea typeface="Montserrat"/>
                <a:cs typeface="Montserrat"/>
                <a:sym typeface="Montserrat"/>
              </a:defRPr>
            </a:lvl7pPr>
            <a:lvl8pPr lvl="7" algn="ctr" rtl="0">
              <a:spcBef>
                <a:spcPts val="1600"/>
              </a:spcBef>
              <a:spcAft>
                <a:spcPts val="0"/>
              </a:spcAft>
              <a:buSzPts val="2000"/>
              <a:buFont typeface="Montserrat"/>
              <a:buNone/>
              <a:defRPr sz="2000">
                <a:latin typeface="Montserrat"/>
                <a:ea typeface="Montserrat"/>
                <a:cs typeface="Montserrat"/>
                <a:sym typeface="Montserrat"/>
              </a:defRPr>
            </a:lvl8pPr>
            <a:lvl9pPr lvl="8" algn="ctr"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38" name="Google Shape;38;p5"/>
          <p:cNvSpPr/>
          <p:nvPr/>
        </p:nvSpPr>
        <p:spPr>
          <a:xfrm rot="6298992">
            <a:off x="9059739" y="1500741"/>
            <a:ext cx="449068" cy="249145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 name="Google Shape;39;p5"/>
          <p:cNvSpPr/>
          <p:nvPr/>
        </p:nvSpPr>
        <p:spPr>
          <a:xfrm rot="2698376">
            <a:off x="-468141" y="1002386"/>
            <a:ext cx="449084" cy="227617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40;p5"/>
          <p:cNvSpPr/>
          <p:nvPr/>
        </p:nvSpPr>
        <p:spPr>
          <a:xfrm rot="714933">
            <a:off x="-603633" y="4250537"/>
            <a:ext cx="1942658" cy="1942658"/>
          </a:xfrm>
          <a:prstGeom prst="blockArc">
            <a:avLst>
              <a:gd name="adj1" fmla="val 10800000"/>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41;p5"/>
          <p:cNvSpPr/>
          <p:nvPr/>
        </p:nvSpPr>
        <p:spPr>
          <a:xfrm rot="6300501">
            <a:off x="7566718" y="3455350"/>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42;p5"/>
          <p:cNvSpPr/>
          <p:nvPr/>
        </p:nvSpPr>
        <p:spPr>
          <a:xfrm>
            <a:off x="8313544" y="4202187"/>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 name="Google Shape;43;p5"/>
          <p:cNvSpPr/>
          <p:nvPr/>
        </p:nvSpPr>
        <p:spPr>
          <a:xfrm rot="2698376">
            <a:off x="9059734" y="628311"/>
            <a:ext cx="449084" cy="227617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44" name="Shape 44"/>
        <p:cNvGrpSpPr/>
        <p:nvPr/>
      </p:nvGrpSpPr>
      <p:grpSpPr>
        <a:xfrm>
          <a:off x="0" y="0"/>
          <a:ext cx="0" cy="0"/>
          <a:chOff x="0" y="0"/>
          <a:chExt cx="0" cy="0"/>
        </a:xfrm>
      </p:grpSpPr>
      <p:sp>
        <p:nvSpPr>
          <p:cNvPr id="45" name="Google Shape;45;p6"/>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46" name="Google Shape;46;p6"/>
          <p:cNvSpPr/>
          <p:nvPr/>
        </p:nvSpPr>
        <p:spPr>
          <a:xfrm rot="6298992">
            <a:off x="9045364" y="-353484"/>
            <a:ext cx="449068" cy="249145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47;p6"/>
          <p:cNvSpPr/>
          <p:nvPr/>
        </p:nvSpPr>
        <p:spPr>
          <a:xfrm rot="2698376">
            <a:off x="8919134" y="-1310064"/>
            <a:ext cx="449084" cy="227617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48;p6"/>
          <p:cNvSpPr/>
          <p:nvPr/>
        </p:nvSpPr>
        <p:spPr>
          <a:xfrm rot="8100000">
            <a:off x="-1123515" y="-79111"/>
            <a:ext cx="1942705" cy="1942705"/>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 name="Google Shape;49;p6"/>
          <p:cNvSpPr/>
          <p:nvPr/>
        </p:nvSpPr>
        <p:spPr>
          <a:xfrm rot="10800000">
            <a:off x="7452598" y="3615728"/>
            <a:ext cx="1942800" cy="1942800"/>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50;p6"/>
          <p:cNvSpPr/>
          <p:nvPr/>
        </p:nvSpPr>
        <p:spPr>
          <a:xfrm>
            <a:off x="8313544" y="4202187"/>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51;p6"/>
          <p:cNvSpPr/>
          <p:nvPr/>
        </p:nvSpPr>
        <p:spPr>
          <a:xfrm rot="5970005">
            <a:off x="-64087" y="3449059"/>
            <a:ext cx="448957" cy="227615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52" name="Shape 52"/>
        <p:cNvGrpSpPr/>
        <p:nvPr/>
      </p:nvGrpSpPr>
      <p:grpSpPr>
        <a:xfrm>
          <a:off x="0" y="0"/>
          <a:ext cx="0" cy="0"/>
          <a:chOff x="0" y="0"/>
          <a:chExt cx="0" cy="0"/>
        </a:xfrm>
      </p:grpSpPr>
      <p:sp>
        <p:nvSpPr>
          <p:cNvPr id="53" name="Google Shape;53;p7"/>
          <p:cNvSpPr txBox="1"/>
          <p:nvPr>
            <p:ph type="body" idx="1"/>
          </p:nvPr>
        </p:nvSpPr>
        <p:spPr>
          <a:xfrm>
            <a:off x="720000" y="2377150"/>
            <a:ext cx="4181700" cy="1882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2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p:txBody>
      </p:sp>
      <p:sp>
        <p:nvSpPr>
          <p:cNvPr id="54" name="Google Shape;54;p7"/>
          <p:cNvSpPr txBox="1"/>
          <p:nvPr>
            <p:ph type="title"/>
          </p:nvPr>
        </p:nvSpPr>
        <p:spPr>
          <a:xfrm>
            <a:off x="720000" y="449616"/>
            <a:ext cx="4181700" cy="1643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55" name="Google Shape;55;p7"/>
          <p:cNvSpPr/>
          <p:nvPr/>
        </p:nvSpPr>
        <p:spPr>
          <a:xfrm rot="3599899" flipH="1">
            <a:off x="-1191121" y="120962"/>
            <a:ext cx="1942701" cy="1942701"/>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56;p7"/>
          <p:cNvSpPr/>
          <p:nvPr/>
        </p:nvSpPr>
        <p:spPr>
          <a:xfrm flipH="1">
            <a:off x="165727" y="4566112"/>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57" name="Shape 57"/>
        <p:cNvGrpSpPr/>
        <p:nvPr/>
      </p:nvGrpSpPr>
      <p:grpSpPr>
        <a:xfrm>
          <a:off x="0" y="0"/>
          <a:ext cx="0" cy="0"/>
          <a:chOff x="0" y="0"/>
          <a:chExt cx="0" cy="0"/>
        </a:xfrm>
      </p:grpSpPr>
      <p:sp>
        <p:nvSpPr>
          <p:cNvPr id="58" name="Google Shape;58;p8"/>
          <p:cNvSpPr txBox="1"/>
          <p:nvPr>
            <p:ph type="title"/>
          </p:nvPr>
        </p:nvSpPr>
        <p:spPr>
          <a:xfrm>
            <a:off x="1101250" y="1307100"/>
            <a:ext cx="6941400" cy="15114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SzPts val="4800"/>
              <a:buNone/>
              <a:defRPr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9" name="Google Shape;59;p8"/>
          <p:cNvSpPr/>
          <p:nvPr/>
        </p:nvSpPr>
        <p:spPr>
          <a:xfrm rot="5148122">
            <a:off x="4173098" y="4187857"/>
            <a:ext cx="4163771" cy="4163771"/>
          </a:xfrm>
          <a:prstGeom prst="blockArc">
            <a:avLst>
              <a:gd name="adj1" fmla="val 10800000"/>
              <a:gd name="adj2" fmla="val 142196"/>
              <a:gd name="adj3" fmla="val 1167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60;p8"/>
          <p:cNvSpPr/>
          <p:nvPr/>
        </p:nvSpPr>
        <p:spPr>
          <a:xfrm rot="1422364" flipH="1">
            <a:off x="8710540" y="156521"/>
            <a:ext cx="449204" cy="3809352"/>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61;p8"/>
          <p:cNvSpPr/>
          <p:nvPr/>
        </p:nvSpPr>
        <p:spPr>
          <a:xfrm flipH="1">
            <a:off x="7588137" y="50229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62;p8"/>
          <p:cNvSpPr/>
          <p:nvPr/>
        </p:nvSpPr>
        <p:spPr>
          <a:xfrm rot="-6300501" flipH="1">
            <a:off x="728074" y="-951700"/>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63;p8"/>
          <p:cNvSpPr/>
          <p:nvPr/>
        </p:nvSpPr>
        <p:spPr>
          <a:xfrm flipH="1">
            <a:off x="2331370" y="4288962"/>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 name="Google Shape;64;p8"/>
          <p:cNvSpPr/>
          <p:nvPr/>
        </p:nvSpPr>
        <p:spPr>
          <a:xfrm rot="-6298992" flipH="1">
            <a:off x="-1663472" y="1791472"/>
            <a:ext cx="449068" cy="5969404"/>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 name="Google Shape;65;p8"/>
          <p:cNvSpPr/>
          <p:nvPr/>
        </p:nvSpPr>
        <p:spPr>
          <a:xfrm rot="-2033502" flipH="1">
            <a:off x="1264465" y="3874675"/>
            <a:ext cx="449227" cy="245015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 name="Google Shape;66;p8"/>
          <p:cNvSpPr/>
          <p:nvPr/>
        </p:nvSpPr>
        <p:spPr>
          <a:xfrm flipH="1">
            <a:off x="379762" y="1209465"/>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 name="Google Shape;67;p8"/>
          <p:cNvSpPr/>
          <p:nvPr/>
        </p:nvSpPr>
        <p:spPr>
          <a:xfrm rot="-3977636" flipH="1">
            <a:off x="10890001" y="1067328"/>
            <a:ext cx="449204" cy="596965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68" name="Shape 68"/>
        <p:cNvGrpSpPr/>
        <p:nvPr/>
      </p:nvGrpSpPr>
      <p:grpSpPr>
        <a:xfrm>
          <a:off x="0" y="0"/>
          <a:ext cx="0" cy="0"/>
          <a:chOff x="0" y="0"/>
          <a:chExt cx="0" cy="0"/>
        </a:xfrm>
      </p:grpSpPr>
      <p:sp>
        <p:nvSpPr>
          <p:cNvPr id="69" name="Google Shape;69;p9"/>
          <p:cNvSpPr txBox="1"/>
          <p:nvPr>
            <p:ph type="subTitle" idx="1"/>
          </p:nvPr>
        </p:nvSpPr>
        <p:spPr>
          <a:xfrm>
            <a:off x="3765575" y="2407675"/>
            <a:ext cx="4449300" cy="132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900"/>
              <a:buNone/>
              <a:defRPr sz="1600"/>
            </a:lvl1pPr>
            <a:lvl2pPr lvl="1" algn="ctr" rtl="0">
              <a:lnSpc>
                <a:spcPct val="100000"/>
              </a:lnSpc>
              <a:spcBef>
                <a:spcPts val="1600"/>
              </a:spcBef>
              <a:spcAft>
                <a:spcPts val="0"/>
              </a:spcAft>
              <a:buSzPts val="1900"/>
              <a:buNone/>
              <a:defRPr sz="1900"/>
            </a:lvl2pPr>
            <a:lvl3pPr lvl="2" algn="ctr" rtl="0">
              <a:lnSpc>
                <a:spcPct val="100000"/>
              </a:lnSpc>
              <a:spcBef>
                <a:spcPts val="1600"/>
              </a:spcBef>
              <a:spcAft>
                <a:spcPts val="0"/>
              </a:spcAft>
              <a:buSzPts val="1900"/>
              <a:buNone/>
              <a:defRPr sz="1900"/>
            </a:lvl3pPr>
            <a:lvl4pPr lvl="3" algn="ctr" rtl="0">
              <a:lnSpc>
                <a:spcPct val="100000"/>
              </a:lnSpc>
              <a:spcBef>
                <a:spcPts val="1600"/>
              </a:spcBef>
              <a:spcAft>
                <a:spcPts val="0"/>
              </a:spcAft>
              <a:buSzPts val="1900"/>
              <a:buNone/>
              <a:defRPr sz="1900"/>
            </a:lvl4pPr>
            <a:lvl5pPr lvl="4" algn="ctr" rtl="0">
              <a:lnSpc>
                <a:spcPct val="100000"/>
              </a:lnSpc>
              <a:spcBef>
                <a:spcPts val="1600"/>
              </a:spcBef>
              <a:spcAft>
                <a:spcPts val="0"/>
              </a:spcAft>
              <a:buSzPts val="1900"/>
              <a:buNone/>
              <a:defRPr sz="1900"/>
            </a:lvl5pPr>
            <a:lvl6pPr lvl="5" algn="ctr" rtl="0">
              <a:lnSpc>
                <a:spcPct val="100000"/>
              </a:lnSpc>
              <a:spcBef>
                <a:spcPts val="1600"/>
              </a:spcBef>
              <a:spcAft>
                <a:spcPts val="0"/>
              </a:spcAft>
              <a:buSzPts val="1900"/>
              <a:buNone/>
              <a:defRPr sz="1900"/>
            </a:lvl6pPr>
            <a:lvl7pPr lvl="6" algn="ctr" rtl="0">
              <a:lnSpc>
                <a:spcPct val="100000"/>
              </a:lnSpc>
              <a:spcBef>
                <a:spcPts val="1600"/>
              </a:spcBef>
              <a:spcAft>
                <a:spcPts val="0"/>
              </a:spcAft>
              <a:buSzPts val="1900"/>
              <a:buNone/>
              <a:defRPr sz="1900"/>
            </a:lvl7pPr>
            <a:lvl8pPr lvl="7" algn="ctr" rtl="0">
              <a:lnSpc>
                <a:spcPct val="100000"/>
              </a:lnSpc>
              <a:spcBef>
                <a:spcPts val="1600"/>
              </a:spcBef>
              <a:spcAft>
                <a:spcPts val="0"/>
              </a:spcAft>
              <a:buSzPts val="1900"/>
              <a:buNone/>
              <a:defRPr sz="1900"/>
            </a:lvl8pPr>
            <a:lvl9pPr lvl="8" algn="ctr" rtl="0">
              <a:lnSpc>
                <a:spcPct val="100000"/>
              </a:lnSpc>
              <a:spcBef>
                <a:spcPts val="1600"/>
              </a:spcBef>
              <a:spcAft>
                <a:spcPts val="1600"/>
              </a:spcAft>
              <a:buSzPts val="1900"/>
              <a:buNone/>
              <a:defRPr sz="1900"/>
            </a:lvl9pPr>
          </a:lstStyle>
          <a:p/>
        </p:txBody>
      </p:sp>
      <p:sp>
        <p:nvSpPr>
          <p:cNvPr id="70" name="Google Shape;70;p9"/>
          <p:cNvSpPr txBox="1"/>
          <p:nvPr>
            <p:ph type="title"/>
          </p:nvPr>
        </p:nvSpPr>
        <p:spPr>
          <a:xfrm>
            <a:off x="3765599" y="1645100"/>
            <a:ext cx="44493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900"/>
              <a:buNone/>
              <a:defRPr sz="39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
        <p:nvSpPr>
          <p:cNvPr id="71" name="Google Shape;71;p9"/>
          <p:cNvSpPr/>
          <p:nvPr/>
        </p:nvSpPr>
        <p:spPr>
          <a:xfrm rot="6298992">
            <a:off x="9045364" y="-353484"/>
            <a:ext cx="449068" cy="249145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 name="Google Shape;72;p9"/>
          <p:cNvSpPr/>
          <p:nvPr/>
        </p:nvSpPr>
        <p:spPr>
          <a:xfrm rot="2698376">
            <a:off x="8919134" y="-1310064"/>
            <a:ext cx="449084" cy="227617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73;p9"/>
          <p:cNvSpPr/>
          <p:nvPr/>
        </p:nvSpPr>
        <p:spPr>
          <a:xfrm rot="8100000">
            <a:off x="-1165590" y="-733086"/>
            <a:ext cx="1942705" cy="1942705"/>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 name="Google Shape;74;p9"/>
          <p:cNvSpPr/>
          <p:nvPr/>
        </p:nvSpPr>
        <p:spPr>
          <a:xfrm rot="10800000">
            <a:off x="7452598" y="3615728"/>
            <a:ext cx="1942800" cy="1942800"/>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9"/>
          <p:cNvSpPr/>
          <p:nvPr/>
        </p:nvSpPr>
        <p:spPr>
          <a:xfrm>
            <a:off x="8313544" y="4202187"/>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76;p9"/>
          <p:cNvSpPr/>
          <p:nvPr/>
        </p:nvSpPr>
        <p:spPr>
          <a:xfrm rot="5970005">
            <a:off x="-64087" y="3449059"/>
            <a:ext cx="448957" cy="227615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2" Type="http://schemas.openxmlformats.org/officeDocument/2006/relationships/theme" Target="../theme/theme1.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3.xml"/><Relationship Id="rId1"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445025"/>
            <a:ext cx="7704000" cy="564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1pPr>
            <a:lvl2pPr lvl="1"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2pPr>
            <a:lvl3pPr lvl="2"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3pPr>
            <a:lvl4pPr lvl="3"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4pPr>
            <a:lvl5pPr lvl="4"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5pPr>
            <a:lvl6pPr lvl="5"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6pPr>
            <a:lvl7pPr lvl="6"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7pPr>
            <a:lvl8pPr lvl="7"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8pPr>
            <a:lvl9pPr lvl="8"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9pPr>
          </a:lstStyle>
          <a:p/>
        </p:txBody>
      </p:sp>
      <p:sp>
        <p:nvSpPr>
          <p:cNvPr id="7" name="Google Shape;7;p1"/>
          <p:cNvSpPr txBox="1"/>
          <p:nvPr>
            <p:ph type="body" idx="1"/>
          </p:nvPr>
        </p:nvSpPr>
        <p:spPr>
          <a:xfrm>
            <a:off x="720000" y="1142975"/>
            <a:ext cx="7704000" cy="33705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1pPr>
            <a:lvl2pPr marL="914400" lvl="1"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2pPr>
            <a:lvl3pPr marL="1371600" lvl="2"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3pPr>
            <a:lvl4pPr marL="1828800" lvl="3"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4pPr>
            <a:lvl5pPr marL="2286000" lvl="4"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5pPr>
            <a:lvl6pPr marL="2743200" lvl="5"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6pPr>
            <a:lvl7pPr marL="3200400" lvl="6"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7pPr>
            <a:lvl8pPr marL="3657600" lvl="7"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8pPr>
            <a:lvl9pPr marL="4114800" lvl="8" indent="-317500">
              <a:lnSpc>
                <a:spcPct val="100000"/>
              </a:lnSpc>
              <a:spcBef>
                <a:spcPts val="1600"/>
              </a:spcBef>
              <a:spcAft>
                <a:spcPts val="160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273" name="Shape 273"/>
        <p:cNvGrpSpPr/>
        <p:nvPr/>
      </p:nvGrpSpPr>
      <p:grpSpPr>
        <a:xfrm>
          <a:off x="0" y="0"/>
          <a:ext cx="0" cy="0"/>
          <a:chOff x="0" y="0"/>
          <a:chExt cx="0" cy="0"/>
        </a:xfrm>
      </p:grpSpPr>
      <p:sp>
        <p:nvSpPr>
          <p:cNvPr id="274" name="Google Shape;274;p28"/>
          <p:cNvSpPr txBox="1"/>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1pPr>
            <a:lvl2pPr lvl="1"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2pPr>
            <a:lvl3pPr lvl="2"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3pPr>
            <a:lvl4pPr lvl="3"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4pPr>
            <a:lvl5pPr lvl="4"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5pPr>
            <a:lvl6pPr lvl="5"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6pPr>
            <a:lvl7pPr lvl="6"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7pPr>
            <a:lvl8pPr lvl="7"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8pPr>
            <a:lvl9pPr lvl="8"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9pPr>
          </a:lstStyle>
          <a:p/>
        </p:txBody>
      </p:sp>
      <p:sp>
        <p:nvSpPr>
          <p:cNvPr id="275" name="Google Shape;275;p28"/>
          <p:cNvSpPr txBox="1"/>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1pPr>
            <a:lvl2pPr marL="914400" lvl="1"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2pPr>
            <a:lvl3pPr marL="1371600" lvl="2"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3pPr>
            <a:lvl4pPr marL="1828800" lvl="3"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4pPr>
            <a:lvl5pPr marL="2286000" lvl="4"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5pPr>
            <a:lvl6pPr marL="2743200" lvl="5"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6pPr>
            <a:lvl7pPr marL="3200400" lvl="6"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7pPr>
            <a:lvl8pPr marL="3657600" lvl="7"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8pPr>
            <a:lvl9pPr marL="4114800" lvl="8"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9pPr>
          </a:lstStyle>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6.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image" Target="../media/image1.png"/><Relationship Id="rId1" Type="http://schemas.openxmlformats.org/officeDocument/2006/relationships/hyperlink" Target="https://docs.google.com/spreadsheets/d/1mVQH957cG3gEsd6ceBX9Imeov4lbqP2BwEPEmbKm_4o/copy"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7.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6.xml"/><Relationship Id="rId1" Type="http://schemas.openxmlformats.org/officeDocument/2006/relationships/hyperlink" Target="https://www.freepik.com/free-vector/flat-geometric-background_23869983.htm/?utm_source=slidesgo_template&amp;utm_medium=referral-link&amp;utm_campaign=sg_resources&amp;utm_content=freepik" TargetMode="External"/></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18.xml"/><Relationship Id="rId3" Type="http://schemas.openxmlformats.org/officeDocument/2006/relationships/hyperlink" Target="https://www.freepik.com/free-photo/young-business-woman-work-office_21076051.htm/?utm_source=slidesgo_template&amp;utm_medium=referral-link&amp;utm_campaign=sg_resources&amp;utm_content=freepik" TargetMode="External"/><Relationship Id="rId2" Type="http://schemas.openxmlformats.org/officeDocument/2006/relationships/hyperlink" Target="https://www.freepik.com/free-photo/female-web-designer-taking-notes-office_32520676.htm/?utm_source=slidesgo_template&amp;utm_medium=referral-link&amp;utm_campaign=sg_resources&amp;utm_content=freepik" TargetMode="External"/><Relationship Id="rId1" Type="http://schemas.openxmlformats.org/officeDocument/2006/relationships/hyperlink" Target="https://www.freepik.com/free-photo/people-business-meeting-high-angle_13377825.htm/?utm_source=slidesgo_template&amp;utm_medium=referral-link&amp;utm_campaign=sg_resources&amp;utm_content=freepik" TargetMode="External"/></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33.xml"/><Relationship Id="rId4" Type="http://schemas.openxmlformats.org/officeDocument/2006/relationships/hyperlink" Target="http://bit.ly/30B07Gq" TargetMode="External"/><Relationship Id="rId3" Type="http://schemas.openxmlformats.org/officeDocument/2006/relationships/hyperlink" Target="http://bit.ly/33VAFh3" TargetMode="External"/><Relationship Id="rId2" Type="http://schemas.openxmlformats.org/officeDocument/2006/relationships/slide" Target="slide24.xml"/><Relationship Id="rId1" Type="http://schemas.openxmlformats.org/officeDocument/2006/relationships/hyperlink" Target="http://bit.ly/2PfT4lq" TargetMode="External"/></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33.xml"/><Relationship Id="rId4" Type="http://schemas.openxmlformats.org/officeDocument/2006/relationships/hyperlink" Target="http://bit.ly/30B07Gq" TargetMode="External"/><Relationship Id="rId3" Type="http://schemas.openxmlformats.org/officeDocument/2006/relationships/hyperlink" Target="http://bit.ly/33VAFh3" TargetMode="External"/><Relationship Id="rId2" Type="http://schemas.openxmlformats.org/officeDocument/2006/relationships/slide" Target="slide24.xml"/><Relationship Id="rId1" Type="http://schemas.openxmlformats.org/officeDocument/2006/relationships/hyperlink" Target="http://bit.ly/2PfT4lq" TargetMode="Externa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33.xml"/><Relationship Id="rId2" Type="http://schemas.openxmlformats.org/officeDocument/2006/relationships/hyperlink" Target="https://fonts.google.com/specimen/Sarabun" TargetMode="External"/><Relationship Id="rId1" Type="http://schemas.openxmlformats.org/officeDocument/2006/relationships/hyperlink" Target="https://fonts.google.com/specimen/Lexend+Deca"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hyperlink" Target="https://storyset.com/rafiki?utm_source=slidesgo_template&amp;utm_medium=referral-link&amp;utm_campaign=slidesgo_final_slides&amp;utm_term=rafiki&amp;utm_content=storyset" TargetMode="External"/><Relationship Id="rId5" Type="http://schemas.openxmlformats.org/officeDocument/2006/relationships/hyperlink" Target="https://storyset.com/bro?utm_source=slidesgo_template&amp;utm_medium=referral-link&amp;utm_campaign=slidesgo_final_slides&amp;utm_term=bro&amp;utm_content=storyset" TargetMode="External"/><Relationship Id="rId4" Type="http://schemas.openxmlformats.org/officeDocument/2006/relationships/hyperlink" Target="https://storyset.com/amico?utm_source=slidesgo_template&amp;utm_medium=referral-link&amp;utm_campaign=slidesgo_final_slides&amp;utm_term=amico&amp;utm_content=storyset" TargetMode="External"/><Relationship Id="rId3" Type="http://schemas.openxmlformats.org/officeDocument/2006/relationships/hyperlink" Target="https://storyset.com/pana?utm_source=slidesgo_template&amp;utm_medium=referral-link&amp;utm_campaign=slidesgo_final_slides&amp;utm_term=pana&amp;utm_content=storyset" TargetMode="External"/><Relationship Id="rId2" Type="http://schemas.openxmlformats.org/officeDocument/2006/relationships/image" Target="../media/image5.png"/><Relationship Id="rId13" Type="http://schemas.openxmlformats.org/officeDocument/2006/relationships/notesSlide" Target="../notesSlides/notesSlide29.xml"/><Relationship Id="rId12" Type="http://schemas.openxmlformats.org/officeDocument/2006/relationships/slideLayout" Target="../slideLayouts/slideLayout33.xml"/><Relationship Id="rId11" Type="http://schemas.openxmlformats.org/officeDocument/2006/relationships/hyperlink" Target="https://storyset.com/cuate?utm_source=slidesgo_template&amp;utm_medium=referral-link&amp;utm_campaign=slidesgo_final_slides&amp;utm_term=cuate&amp;utm_content=storyset" TargetMode="External"/><Relationship Id="rId10" Type="http://schemas.openxmlformats.org/officeDocument/2006/relationships/image" Target="../media/image9.png"/><Relationship Id="rId1" Type="http://schemas.openxmlformats.org/officeDocument/2006/relationships/hyperlink" Target="https://storyset.com/how-it-works?utm_source=slidesgo_template&amp;utm_medium=referral-link&amp;utm_campaign=slidesgo_final_slides&amp;utm_term=how%20it%20works&amp;utm_content=storyset" TargetMode="Externa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3.xml"/><Relationship Id="rId1" Type="http://schemas.openxmlformats.org/officeDocument/2006/relationships/hyperlink" Target="https://bit.ly/2ZjL1pd"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3.xml"/><Relationship Id="rId1" Type="http://schemas.openxmlformats.org/officeDocument/2006/relationships/hyperlink" Target="https://workspace.google.com/marketplace/app/icons_for_slides_docs/381578326502"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32.xml"/><Relationship Id="rId2" Type="http://schemas.openxmlformats.org/officeDocument/2006/relationships/image" Target="../media/image10.png"/><Relationship Id="rId1" Type="http://schemas.openxmlformats.org/officeDocument/2006/relationships/hyperlink" Target="http://bit.ly/2PfT4lq" TargetMode="External"/></Relationships>
</file>

<file path=ppt/slides/_rels/slide45.xml.rels><?xml version="1.0" encoding="UTF-8" standalone="yes"?>
<Relationships xmlns="http://schemas.openxmlformats.org/package/2006/relationships"><Relationship Id="rId9" Type="http://schemas.openxmlformats.org/officeDocument/2006/relationships/hyperlink" Target="http://bit.ly/30B07Gq" TargetMode="External"/><Relationship Id="rId8" Type="http://schemas.openxmlformats.org/officeDocument/2006/relationships/hyperlink" Target="https://bit.ly/3A1uf1Q" TargetMode="External"/><Relationship Id="rId7"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6" Type="http://schemas.openxmlformats.org/officeDocument/2006/relationships/slide" Target="slide31.xml"/><Relationship Id="rId5" Type="http://schemas.openxmlformats.org/officeDocument/2006/relationships/slide" Target="slide37.xml"/><Relationship Id="rId4" Type="http://schemas.openxmlformats.org/officeDocument/2006/relationships/slide" Target="slide24.xml"/><Relationship Id="rId3" Type="http://schemas.openxmlformats.org/officeDocument/2006/relationships/slide" Target="slide25.xml"/><Relationship Id="rId2" Type="http://schemas.openxmlformats.org/officeDocument/2006/relationships/slide" Target="slide26.xml"/><Relationship Id="rId17" Type="http://schemas.openxmlformats.org/officeDocument/2006/relationships/notesSlide" Target="../notesSlides/notesSlide44.xml"/><Relationship Id="rId16" Type="http://schemas.openxmlformats.org/officeDocument/2006/relationships/slideLayout" Target="../slideLayouts/slideLayout4.xml"/><Relationship Id="rId15" Type="http://schemas.openxmlformats.org/officeDocument/2006/relationships/hyperlink" Target="https://www.videvo.net/?utm_source=slidesgo_template&amp;utm_medium=referral-link&amp;utm_campaign=sg_resources&amp;utm_content=videvo" TargetMode="External"/><Relationship Id="rId14" Type="http://schemas.openxmlformats.org/officeDocument/2006/relationships/hyperlink" Target="https://wepik.com/?utm_source=slidesgo_template&amp;utm_medium=referral-link&amp;utm_campaign=promo-slide&amp;utm_term=slidesgo&amp;utm_content=wepik" TargetMode="External"/><Relationship Id="rId13" Type="http://schemas.openxmlformats.org/officeDocument/2006/relationships/hyperlink" Target="https://storyset.com/?utm_source=slidesgo_template&amp;utm_medium=referral-link&amp;utm_campaign=promo-slide&amp;utm_term=slidesgo&amp;utm_content=storyset" TargetMode="External"/><Relationship Id="rId12" Type="http://schemas.openxmlformats.org/officeDocument/2006/relationships/hyperlink" Target="https://www.flaticon.com/?utm_source=slidesgo_template&amp;utm_medium=referral-link&amp;utm_campaign=promo-slide&amp;utm_term=slidesgo&amp;utm_content=flaticon" TargetMode="External"/><Relationship Id="rId11" Type="http://schemas.openxmlformats.org/officeDocument/2006/relationships/hyperlink" Target="https://www.freepik.com/?utm_source=slidesgo_template&amp;utm_medium=referral-link&amp;utm_campaign=promo-slide&amp;utm_term=slidesgo&amp;utm_content=freepik" TargetMode="External"/><Relationship Id="rId10" Type="http://schemas.openxmlformats.org/officeDocument/2006/relationships/hyperlink" Target="http://bit.ly/33VAFh3" TargetMode="External"/><Relationship Id="rId1" Type="http://schemas.openxmlformats.org/officeDocument/2006/relationships/slide" Target="slide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5"/>
        </a:solidFill>
        <a:effectLst/>
      </p:bgPr>
    </p:bg>
    <p:spTree>
      <p:nvGrpSpPr>
        <p:cNvPr id="282" name="Shape 282"/>
        <p:cNvGrpSpPr/>
        <p:nvPr/>
      </p:nvGrpSpPr>
      <p:grpSpPr>
        <a:xfrm>
          <a:off x="0" y="0"/>
          <a:ext cx="0" cy="0"/>
          <a:chOff x="0" y="0"/>
          <a:chExt cx="0" cy="0"/>
        </a:xfrm>
      </p:grpSpPr>
      <p:sp>
        <p:nvSpPr>
          <p:cNvPr id="285" name="Google Shape;285;p31"/>
          <p:cNvSpPr>
            <a:spLocks noChangeAspect="1"/>
          </p:cNvSpPr>
          <p:nvPr/>
        </p:nvSpPr>
        <p:spPr>
          <a:xfrm>
            <a:off x="-19502325" y="-2763425"/>
            <a:ext cx="11716624" cy="914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 name="Google Shape;283;p31"/>
          <p:cNvSpPr txBox="1"/>
          <p:nvPr>
            <p:ph type="title"/>
          </p:nvPr>
        </p:nvSpPr>
        <p:spPr>
          <a:xfrm>
            <a:off x="-7422515" y="-18759805"/>
            <a:ext cx="15153005" cy="8100060"/>
          </a:xfrm>
          <a:prstGeom prst="rect">
            <a:avLst/>
          </a:prstGeom>
        </p:spPr>
        <p:txBody>
          <a:bodyPr spcFirstLastPara="1" wrap="square" lIns="91425" tIns="91425" rIns="91425" bIns="91425" anchor="t" anchorCtr="0">
            <a:noAutofit/>
          </a:bodyPr>
          <a:lstStyle/>
          <a:p>
            <a:pPr marL="0" lvl="0" indent="0" algn="l" rtl="0">
              <a:lnSpc>
                <a:spcPct val="90000"/>
              </a:lnSpc>
              <a:buNone/>
            </a:pPr>
            <a:r>
              <a:rPr lang="en-US" altLang="en-GB" sz="16000"/>
              <a:t>Jenis Kata </a:t>
            </a:r>
            <a:r>
              <a:rPr lang="ar-SA" altLang="en-GB" sz="16000" b="1">
                <a:latin typeface="Segoe UI" panose="020B0502040204020203" charset="0"/>
                <a:cs typeface="Segoe UI" panose="020B0502040204020203" charset="0"/>
              </a:rPr>
              <a:t>السماوات</a:t>
            </a:r>
            <a:r>
              <a:rPr lang="en-US" altLang="ar-SA" sz="16000" b="1">
                <a:latin typeface="Segoe UI" panose="020B0502040204020203" charset="0"/>
                <a:cs typeface="Segoe UI" panose="020B0502040204020203" charset="0"/>
              </a:rPr>
              <a:t> </a:t>
            </a:r>
            <a:r>
              <a:rPr lang="en-US" altLang="en-GB" sz="16000"/>
              <a:t>Dalam Al-Quran</a:t>
            </a:r>
            <a:endParaRPr lang="en-US" altLang="en-GB" sz="16000"/>
          </a:p>
        </p:txBody>
      </p:sp>
      <p:sp>
        <p:nvSpPr>
          <p:cNvPr id="12" name="Google Shape;12;p2"/>
          <p:cNvSpPr/>
          <p:nvPr/>
        </p:nvSpPr>
        <p:spPr>
          <a:xfrm>
            <a:off x="1213485" y="-6858635"/>
            <a:ext cx="6517005" cy="6515735"/>
          </a:xfrm>
          <a:prstGeom prst="ellipse">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86" name="Google Shape;286;p31"/>
          <p:cNvSpPr>
            <a:spLocks noChangeAspect="1"/>
          </p:cNvSpPr>
          <p:nvPr/>
        </p:nvSpPr>
        <p:spPr>
          <a:xfrm>
            <a:off x="-3249175" y="960345"/>
            <a:ext cx="1280160" cy="82323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87" name="Google Shape;287;p31"/>
          <p:cNvGrpSpPr>
            <a:grpSpLocks noChangeAspect="1"/>
          </p:cNvGrpSpPr>
          <p:nvPr/>
        </p:nvGrpSpPr>
        <p:grpSpPr>
          <a:xfrm rot="15000000">
            <a:off x="7124098" y="-11971150"/>
            <a:ext cx="17817399" cy="15727680"/>
            <a:chOff x="2008086" y="-3198848"/>
            <a:chExt cx="9250676" cy="8165707"/>
          </a:xfrm>
        </p:grpSpPr>
        <p:sp>
          <p:nvSpPr>
            <p:cNvPr id="288" name="Google Shape;288;p31"/>
            <p:cNvSpPr/>
            <p:nvPr/>
          </p:nvSpPr>
          <p:spPr>
            <a:xfrm rot="6524895">
              <a:off x="2566769" y="-2640164"/>
              <a:ext cx="4163833" cy="4163833"/>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 name="Google Shape;289;p31"/>
            <p:cNvSpPr/>
            <p:nvPr/>
          </p:nvSpPr>
          <p:spPr>
            <a:xfrm rot="-1422364">
              <a:off x="5730845" y="1227984"/>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 name="Google Shape;290;p31"/>
            <p:cNvSpPr/>
            <p:nvPr/>
          </p:nvSpPr>
          <p:spPr>
            <a:xfrm rot="3977636">
              <a:off x="8211010" y="37476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 name="Google Shape;292;p31"/>
          <p:cNvSpPr txBox="1"/>
          <p:nvPr/>
        </p:nvSpPr>
        <p:spPr>
          <a:xfrm>
            <a:off x="2375550" y="-3735831"/>
            <a:ext cx="2096400" cy="270000"/>
          </a:xfrm>
          <a:prstGeom prst="rect">
            <a:avLst/>
          </a:prstGeom>
          <a:noFill/>
          <a:ln>
            <a:noFill/>
          </a:ln>
        </p:spPr>
        <p:txBody>
          <a:bodyPr vert="horz" wrap="square" lIns="91425" tIns="91425" rIns="91425" bIns="91425" rtlCol="0" anchor="ctr" anchorCtr="0">
            <a:noAutofit/>
          </a:bodyPr>
          <a:lstStyle/>
          <a:p>
            <a:pPr lvl="0" algn="r">
              <a:buSzPts val="1400"/>
              <a:buFont typeface="Sarabun" panose="00000500000000000000"/>
            </a:pPr>
            <a:r>
              <a:rPr lang="en-US" altLang="en-GB" sz="1000">
                <a:solidFill>
                  <a:schemeClr val="dk1"/>
                </a:solidFill>
                <a:latin typeface="Google Sans Medium" panose="020B0603030502040203" charset="0"/>
                <a:ea typeface="Google Sans Medium" panose="020B0603030502040203" charset="0"/>
                <a:cs typeface="Google Sans Medium" panose="020B0603030502040203" charset="0"/>
                <a:sym typeface="+mn-ea"/>
              </a:rPr>
              <a:t>KELOMPOK 1 | I’JAZ ILMI</a:t>
            </a:r>
            <a:endParaRPr lang="en-US" altLang="en-GB" sz="1000">
              <a:solidFill>
                <a:schemeClr val="dk1"/>
              </a:solidFill>
              <a:latin typeface="Google Sans Medium" panose="020B0603030502040203" charset="0"/>
              <a:ea typeface="Google Sans Medium" panose="020B0603030502040203" charset="0"/>
              <a:cs typeface="Google Sans Medium" panose="020B0603030502040203" charset="0"/>
              <a:sym typeface="+mn-ea"/>
            </a:endParaRPr>
          </a:p>
        </p:txBody>
      </p:sp>
      <p:sp>
        <p:nvSpPr>
          <p:cNvPr id="15" name="Google Shape;15;p2"/>
          <p:cNvSpPr/>
          <p:nvPr/>
        </p:nvSpPr>
        <p:spPr>
          <a:xfrm rot="4140500">
            <a:off x="3007995" y="4928235"/>
            <a:ext cx="4331970" cy="4331970"/>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 name="Google Shape;283;p31"/>
          <p:cNvSpPr txBox="1"/>
          <p:nvPr/>
        </p:nvSpPr>
        <p:spPr>
          <a:xfrm>
            <a:off x="-19123025" y="-11187430"/>
            <a:ext cx="15337155" cy="7721600"/>
          </a:xfrm>
          <a:prstGeom prst="rect">
            <a:avLst/>
          </a:prstGeom>
          <a:noFill/>
          <a:ln>
            <a:noFill/>
          </a:ln>
        </p:spPr>
        <p:txBody>
          <a:bodyPr vert="horz" wrap="square" lIns="91425" tIns="91425" rIns="91425" bIns="91425" rtlCol="0" anchor="t" anchorCtr="0">
            <a:noAutofit/>
          </a:bodyPr>
          <a:lstStyle/>
          <a:p>
            <a:pPr lvl="0" algn="l">
              <a:lnSpc>
                <a:spcPct val="90000"/>
              </a:lnSpc>
              <a:buSzPts val="3400"/>
              <a:buFont typeface="Lexend Deca Black"/>
            </a:pPr>
            <a:r>
              <a:rPr lang="en-US" altLang="en-GB" sz="16000">
                <a:solidFill>
                  <a:schemeClr val="dk1"/>
                </a:solidFill>
                <a:latin typeface="Google Sans Medium" panose="020B0603030502040203" charset="0"/>
                <a:ea typeface="Google Sans Medium" panose="020B0603030502040203" charset="0"/>
                <a:cs typeface="Google Sans Medium" panose="020B0603030502040203" charset="0"/>
                <a:sym typeface="+mn-ea"/>
              </a:rPr>
              <a:t>Jenis Kata</a:t>
            </a:r>
            <a:r>
              <a:rPr lang="en-US" altLang="en-GB" sz="16000">
                <a:solidFill>
                  <a:schemeClr val="dk1"/>
                </a:solidFill>
                <a:latin typeface="Google Sans Medium" panose="020B0603030502040203" charset="0"/>
                <a:ea typeface="Google Sans Medium" panose="020B0603030502040203" charset="0"/>
                <a:cs typeface="Google Sans Medium" panose="020B0603030502040203" charset="0"/>
                <a:sym typeface="+mn-ea"/>
              </a:rPr>
              <a:t> </a:t>
            </a:r>
            <a:r>
              <a:rPr lang="en-US" altLang="en-GB" sz="16000">
                <a:solidFill>
                  <a:schemeClr val="dk1"/>
                </a:solidFill>
                <a:latin typeface="Segoe UI Semibold" panose="020B0702040204020203" charset="0"/>
                <a:ea typeface="Google Sans Medium" panose="020B0603030502040203" charset="0"/>
                <a:cs typeface="Segoe UI Semibold" panose="020B0702040204020203" charset="0"/>
                <a:sym typeface="+mn-ea"/>
              </a:rPr>
              <a:t>السماوات</a:t>
            </a:r>
            <a:r>
              <a:rPr lang="en-US" altLang="en-GB" sz="16000">
                <a:solidFill>
                  <a:schemeClr val="dk1"/>
                </a:solidFill>
                <a:latin typeface="Segoe UI Semibold" panose="020B0702040204020203" charset="0"/>
                <a:ea typeface="Google Sans Medium" panose="020B0603030502040203" charset="0"/>
                <a:cs typeface="Segoe UI Semibold" panose="020B0702040204020203" charset="0"/>
                <a:sym typeface="+mn-ea"/>
              </a:rPr>
              <a:t> </a:t>
            </a:r>
            <a:r>
              <a:rPr lang="en-US" altLang="en-GB" sz="16000">
                <a:solidFill>
                  <a:schemeClr val="dk1"/>
                </a:solidFill>
                <a:latin typeface="Google Sans Medium" panose="020B0603030502040203" charset="0"/>
                <a:ea typeface="Google Sans Medium" panose="020B0603030502040203" charset="0"/>
                <a:cs typeface="Google Sans Medium" panose="020B0603030502040203" charset="0"/>
                <a:sym typeface="+mn-ea"/>
              </a:rPr>
              <a:t>Dalam Al-Quran</a:t>
            </a:r>
            <a:endParaRPr lang="en-US" altLang="en-GB" sz="16000">
              <a:solidFill>
                <a:schemeClr val="dk1"/>
              </a:solidFill>
              <a:latin typeface="Google Sans Medium" panose="020B0603030502040203" charset="0"/>
              <a:ea typeface="Google Sans Medium" panose="020B0603030502040203" charset="0"/>
              <a:cs typeface="Google Sans Medium" panose="020B0603030502040203"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pull dir="u"/>
      </p:transition>
    </mc:Choice>
    <mc:Fallback>
      <p:transition spd="slow">
        <p:pull dir="u"/>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360" name="Shape 360"/>
        <p:cNvGrpSpPr/>
        <p:nvPr/>
      </p:nvGrpSpPr>
      <p:grpSpPr>
        <a:xfrm>
          <a:off x="0" y="0"/>
          <a:ext cx="0" cy="0"/>
          <a:chOff x="0" y="0"/>
          <a:chExt cx="0" cy="0"/>
        </a:xfrm>
      </p:grpSpPr>
      <p:sp>
        <p:nvSpPr>
          <p:cNvPr id="361" name="Google Shape;361;p36"/>
          <p:cNvSpPr txBox="1"/>
          <p:nvPr>
            <p:ph type="subTitle" idx="3"/>
          </p:nvPr>
        </p:nvSpPr>
        <p:spPr>
          <a:xfrm>
            <a:off x="1310900" y="2558750"/>
            <a:ext cx="3023700" cy="44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panose="020B0604020202020204"/>
              <a:buNone/>
            </a:pPr>
            <a:r>
              <a:rPr lang="en-GB"/>
              <a:t>Mercury</a:t>
            </a:r>
            <a:endParaRPr lang="en-GB"/>
          </a:p>
        </p:txBody>
      </p:sp>
      <p:sp>
        <p:nvSpPr>
          <p:cNvPr id="362" name="Google Shape;362;p36"/>
          <p:cNvSpPr txBox="1"/>
          <p:nvPr>
            <p:ph type="subTitle" idx="4"/>
          </p:nvPr>
        </p:nvSpPr>
        <p:spPr>
          <a:xfrm>
            <a:off x="4808824" y="2558750"/>
            <a:ext cx="3023700" cy="44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panose="020B0604020202020204"/>
              <a:buNone/>
            </a:pPr>
            <a:r>
              <a:rPr lang="en-GB"/>
              <a:t>Venus</a:t>
            </a:r>
            <a:endParaRPr lang="en-GB"/>
          </a:p>
        </p:txBody>
      </p:sp>
      <p:sp>
        <p:nvSpPr>
          <p:cNvPr id="363" name="Google Shape;363;p36"/>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Divide the contents</a:t>
            </a:r>
            <a:endParaRPr b="1"/>
          </a:p>
        </p:txBody>
      </p:sp>
      <p:sp>
        <p:nvSpPr>
          <p:cNvPr id="364" name="Google Shape;364;p36"/>
          <p:cNvSpPr txBox="1"/>
          <p:nvPr>
            <p:ph type="subTitle" idx="1"/>
          </p:nvPr>
        </p:nvSpPr>
        <p:spPr>
          <a:xfrm>
            <a:off x="4808499" y="3012774"/>
            <a:ext cx="3024600" cy="127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Venus has a beautiful name and is the second planet from the Sun. It’s terribly hot—even hotter than Mercury—and its atmosphere is extremely poisonous. It’s the second-brightest natural object in the night sky after the Moon</a:t>
            </a:r>
            <a:endParaRPr lang="en-GB"/>
          </a:p>
        </p:txBody>
      </p:sp>
      <p:sp>
        <p:nvSpPr>
          <p:cNvPr id="365" name="Google Shape;365;p36"/>
          <p:cNvSpPr txBox="1"/>
          <p:nvPr>
            <p:ph type="subTitle" idx="2"/>
          </p:nvPr>
        </p:nvSpPr>
        <p:spPr>
          <a:xfrm>
            <a:off x="1310900" y="3012775"/>
            <a:ext cx="3326400" cy="127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Mercury is the closest planet to the Sun and the smallest one in the Solar System—it’s only a bit larger than the Moon. The planet’s name has nothing to do with the liquid metal, since Mercury was named after the Roman messenger god</a:t>
            </a:r>
            <a:endParaRPr lang="en-GB"/>
          </a:p>
        </p:txBody>
      </p:sp>
      <p:sp>
        <p:nvSpPr>
          <p:cNvPr id="366" name="Google Shape;366;p36"/>
          <p:cNvSpPr/>
          <p:nvPr/>
        </p:nvSpPr>
        <p:spPr>
          <a:xfrm>
            <a:off x="2559812" y="2192408"/>
            <a:ext cx="525900" cy="196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 name="Google Shape;367;p36"/>
          <p:cNvSpPr/>
          <p:nvPr/>
        </p:nvSpPr>
        <p:spPr>
          <a:xfrm>
            <a:off x="6057737" y="2192408"/>
            <a:ext cx="525900" cy="196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8" name="Google Shape;368;p36"/>
          <p:cNvGrpSpPr/>
          <p:nvPr/>
        </p:nvGrpSpPr>
        <p:grpSpPr>
          <a:xfrm>
            <a:off x="2645842" y="1639948"/>
            <a:ext cx="353802" cy="351497"/>
            <a:chOff x="580725" y="3617925"/>
            <a:chExt cx="299325" cy="297375"/>
          </a:xfrm>
        </p:grpSpPr>
        <p:sp>
          <p:nvSpPr>
            <p:cNvPr id="369" name="Google Shape;369;p3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 name="Google Shape;370;p3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 name="Google Shape;371;p3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 name="Google Shape;372;p3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 name="Google Shape;373;p3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4" name="Google Shape;374;p36"/>
          <p:cNvGrpSpPr/>
          <p:nvPr/>
        </p:nvGrpSpPr>
        <p:grpSpPr>
          <a:xfrm>
            <a:off x="6144710" y="1639859"/>
            <a:ext cx="351941" cy="351675"/>
            <a:chOff x="1310075" y="3980250"/>
            <a:chExt cx="297750" cy="297525"/>
          </a:xfrm>
        </p:grpSpPr>
        <p:sp>
          <p:nvSpPr>
            <p:cNvPr id="375" name="Google Shape;375;p36"/>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 name="Google Shape;376;p36"/>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 name="Google Shape;377;p36"/>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36"/>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79" name="Google Shape;379;p36"/>
          <p:cNvSpPr/>
          <p:nvPr/>
        </p:nvSpPr>
        <p:spPr>
          <a:xfrm rot="5400000">
            <a:off x="6651550" y="-1239138"/>
            <a:ext cx="1942800" cy="1942800"/>
          </a:xfrm>
          <a:prstGeom prst="blockArc">
            <a:avLst>
              <a:gd name="adj1" fmla="val 10800000"/>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383" name="Shape 383"/>
        <p:cNvGrpSpPr/>
        <p:nvPr/>
      </p:nvGrpSpPr>
      <p:grpSpPr>
        <a:xfrm>
          <a:off x="0" y="0"/>
          <a:ext cx="0" cy="0"/>
          <a:chOff x="0" y="0"/>
          <a:chExt cx="0" cy="0"/>
        </a:xfrm>
      </p:grpSpPr>
      <p:sp>
        <p:nvSpPr>
          <p:cNvPr id="384" name="Google Shape;384;p37"/>
          <p:cNvSpPr txBox="1"/>
          <p:nvPr>
            <p:ph type="subTitle" idx="4"/>
          </p:nvPr>
        </p:nvSpPr>
        <p:spPr>
          <a:xfrm>
            <a:off x="3763167" y="1302980"/>
            <a:ext cx="4660800" cy="46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Jupiter</a:t>
            </a:r>
            <a:endParaRPr lang="en-GB"/>
          </a:p>
        </p:txBody>
      </p:sp>
      <p:sp>
        <p:nvSpPr>
          <p:cNvPr id="385" name="Google Shape;385;p37"/>
          <p:cNvSpPr txBox="1"/>
          <p:nvPr>
            <p:ph type="subTitle" idx="5"/>
          </p:nvPr>
        </p:nvSpPr>
        <p:spPr>
          <a:xfrm>
            <a:off x="3763186" y="2403330"/>
            <a:ext cx="4660800" cy="46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Venus</a:t>
            </a:r>
            <a:endParaRPr lang="en-GB"/>
          </a:p>
        </p:txBody>
      </p:sp>
      <p:sp>
        <p:nvSpPr>
          <p:cNvPr id="386" name="Google Shape;386;p37"/>
          <p:cNvSpPr txBox="1"/>
          <p:nvPr>
            <p:ph type="subTitle" idx="6"/>
          </p:nvPr>
        </p:nvSpPr>
        <p:spPr>
          <a:xfrm>
            <a:off x="3763150" y="3503680"/>
            <a:ext cx="4660800" cy="46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Saturn</a:t>
            </a:r>
            <a:endParaRPr lang="en-GB"/>
          </a:p>
        </p:txBody>
      </p:sp>
      <p:sp>
        <p:nvSpPr>
          <p:cNvPr id="387" name="Google Shape;387;p37"/>
          <p:cNvSpPr txBox="1"/>
          <p:nvPr>
            <p:ph type="title"/>
          </p:nvPr>
        </p:nvSpPr>
        <p:spPr>
          <a:xfrm>
            <a:off x="720000" y="44661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Represent three ideas</a:t>
            </a:r>
            <a:endParaRPr lang="en-GB"/>
          </a:p>
        </p:txBody>
      </p:sp>
      <p:sp>
        <p:nvSpPr>
          <p:cNvPr id="388" name="Google Shape;388;p37"/>
          <p:cNvSpPr txBox="1"/>
          <p:nvPr>
            <p:ph type="subTitle" idx="1"/>
          </p:nvPr>
        </p:nvSpPr>
        <p:spPr>
          <a:xfrm>
            <a:off x="3763175" y="1636650"/>
            <a:ext cx="4660800" cy="6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Jupiter is a gas giant and the biggest planet in the Solar System. It's the fourth-brightest object in the night sky and it was named after the Roman god of the skies</a:t>
            </a:r>
            <a:endParaRPr lang="en-GB"/>
          </a:p>
        </p:txBody>
      </p:sp>
      <p:sp>
        <p:nvSpPr>
          <p:cNvPr id="389" name="Google Shape;389;p37"/>
          <p:cNvSpPr txBox="1"/>
          <p:nvPr>
            <p:ph type="subTitle" idx="2"/>
          </p:nvPr>
        </p:nvSpPr>
        <p:spPr>
          <a:xfrm>
            <a:off x="3763200" y="2737000"/>
            <a:ext cx="4660800" cy="6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Venus has a beautiful name and is the second planet from the Sun. It’s terribly hot and its atmosphere is poisonous. It’s the second-brightest natural object in the night sky</a:t>
            </a:r>
            <a:endParaRPr lang="en-GB"/>
          </a:p>
        </p:txBody>
      </p:sp>
      <p:sp>
        <p:nvSpPr>
          <p:cNvPr id="390" name="Google Shape;390;p37"/>
          <p:cNvSpPr txBox="1"/>
          <p:nvPr>
            <p:ph type="subTitle" idx="3"/>
          </p:nvPr>
        </p:nvSpPr>
        <p:spPr>
          <a:xfrm>
            <a:off x="3763150" y="3837350"/>
            <a:ext cx="4660800" cy="6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Saturn is a gas giant and has several rings and it's composed mostly of hydrogen and helium. It was named after the Roman god of wealth and agriculture</a:t>
            </a:r>
            <a:endParaRPr lang="en-GB"/>
          </a:p>
        </p:txBody>
      </p:sp>
      <p:sp>
        <p:nvSpPr>
          <p:cNvPr id="391" name="Google Shape;391;p37"/>
          <p:cNvSpPr/>
          <p:nvPr/>
        </p:nvSpPr>
        <p:spPr>
          <a:xfrm>
            <a:off x="3008712" y="2050560"/>
            <a:ext cx="5259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 name="Google Shape;392;p37"/>
          <p:cNvSpPr/>
          <p:nvPr/>
        </p:nvSpPr>
        <p:spPr>
          <a:xfrm>
            <a:off x="3008724" y="4215696"/>
            <a:ext cx="5259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 name="Google Shape;393;p37"/>
          <p:cNvSpPr/>
          <p:nvPr/>
        </p:nvSpPr>
        <p:spPr>
          <a:xfrm>
            <a:off x="3008712" y="3126291"/>
            <a:ext cx="5259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 name="Google Shape;394;p37"/>
          <p:cNvSpPr/>
          <p:nvPr/>
        </p:nvSpPr>
        <p:spPr>
          <a:xfrm rot="-6524895" flipH="1">
            <a:off x="7097994" y="-2736789"/>
            <a:ext cx="4163833" cy="4163833"/>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 name="Google Shape;395;p37"/>
          <p:cNvSpPr/>
          <p:nvPr/>
        </p:nvSpPr>
        <p:spPr>
          <a:xfrm flipH="1">
            <a:off x="1302669" y="1985727"/>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96" name="Google Shape;396;p37"/>
          <p:cNvGrpSpPr/>
          <p:nvPr/>
        </p:nvGrpSpPr>
        <p:grpSpPr>
          <a:xfrm>
            <a:off x="-2277820" y="2781362"/>
            <a:ext cx="4930800" cy="5225146"/>
            <a:chOff x="-2277820" y="2781362"/>
            <a:chExt cx="4930800" cy="5225146"/>
          </a:xfrm>
        </p:grpSpPr>
        <p:sp>
          <p:nvSpPr>
            <p:cNvPr id="397" name="Google Shape;397;p37"/>
            <p:cNvSpPr/>
            <p:nvPr/>
          </p:nvSpPr>
          <p:spPr>
            <a:xfrm rot="2698376">
              <a:off x="188159" y="2606723"/>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 name="Google Shape;398;p37"/>
            <p:cNvSpPr/>
            <p:nvPr/>
          </p:nvSpPr>
          <p:spPr>
            <a:xfrm rot="6111725" flipH="1">
              <a:off x="-1894329" y="3459198"/>
              <a:ext cx="4163817" cy="4163817"/>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9" name="Google Shape;399;p37"/>
          <p:cNvGrpSpPr/>
          <p:nvPr/>
        </p:nvGrpSpPr>
        <p:grpSpPr>
          <a:xfrm>
            <a:off x="3094027" y="3628524"/>
            <a:ext cx="355258" cy="356205"/>
            <a:chOff x="-48630025" y="3199700"/>
            <a:chExt cx="300100" cy="300900"/>
          </a:xfrm>
        </p:grpSpPr>
        <p:sp>
          <p:nvSpPr>
            <p:cNvPr id="400" name="Google Shape;400;p3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 name="Google Shape;401;p3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 name="Google Shape;402;p3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3" name="Google Shape;403;p37"/>
          <p:cNvGrpSpPr/>
          <p:nvPr/>
        </p:nvGrpSpPr>
        <p:grpSpPr>
          <a:xfrm>
            <a:off x="3093097" y="2503696"/>
            <a:ext cx="357123" cy="355258"/>
            <a:chOff x="-48262200" y="3200500"/>
            <a:chExt cx="301675" cy="300100"/>
          </a:xfrm>
        </p:grpSpPr>
        <p:sp>
          <p:nvSpPr>
            <p:cNvPr id="404" name="Google Shape;404;p3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 name="Google Shape;405;p3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 name="Google Shape;406;p3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 name="Google Shape;407;p3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 name="Google Shape;408;p3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 name="Google Shape;409;p3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 name="Google Shape;410;p3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 name="Google Shape;411;p3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 name="Google Shape;412;p3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3" name="Google Shape;413;p37"/>
          <p:cNvGrpSpPr/>
          <p:nvPr/>
        </p:nvGrpSpPr>
        <p:grpSpPr>
          <a:xfrm>
            <a:off x="3093084" y="1439283"/>
            <a:ext cx="357123" cy="354341"/>
            <a:chOff x="-47892800" y="3200500"/>
            <a:chExt cx="301675" cy="299325"/>
          </a:xfrm>
        </p:grpSpPr>
        <p:sp>
          <p:nvSpPr>
            <p:cNvPr id="414" name="Google Shape;414;p3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 name="Google Shape;415;p3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 name="Google Shape;416;p3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 name="Google Shape;417;p3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 name="Google Shape;418;p3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 name="Google Shape;419;p3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423" name="Shape 423"/>
        <p:cNvGrpSpPr/>
        <p:nvPr/>
      </p:nvGrpSpPr>
      <p:grpSpPr>
        <a:xfrm>
          <a:off x="0" y="0"/>
          <a:ext cx="0" cy="0"/>
          <a:chOff x="0" y="0"/>
          <a:chExt cx="0" cy="0"/>
        </a:xfrm>
      </p:grpSpPr>
      <p:sp>
        <p:nvSpPr>
          <p:cNvPr id="424" name="Google Shape;424;p38"/>
          <p:cNvSpPr txBox="1"/>
          <p:nvPr>
            <p:ph type="subTitle" idx="1"/>
          </p:nvPr>
        </p:nvSpPr>
        <p:spPr>
          <a:xfrm>
            <a:off x="1273575" y="1437175"/>
            <a:ext cx="2329500" cy="45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Mars</a:t>
            </a:r>
            <a:endParaRPr lang="en-GB"/>
          </a:p>
        </p:txBody>
      </p:sp>
      <p:sp>
        <p:nvSpPr>
          <p:cNvPr id="425" name="Google Shape;425;p38"/>
          <p:cNvSpPr txBox="1"/>
          <p:nvPr>
            <p:ph type="subTitle" idx="2"/>
          </p:nvPr>
        </p:nvSpPr>
        <p:spPr>
          <a:xfrm>
            <a:off x="1273575" y="3011542"/>
            <a:ext cx="2329500" cy="45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Jupiter</a:t>
            </a:r>
            <a:endParaRPr lang="en-GB"/>
          </a:p>
        </p:txBody>
      </p:sp>
      <p:sp>
        <p:nvSpPr>
          <p:cNvPr id="426" name="Google Shape;426;p38"/>
          <p:cNvSpPr txBox="1"/>
          <p:nvPr>
            <p:ph type="subTitle" idx="3"/>
          </p:nvPr>
        </p:nvSpPr>
        <p:spPr>
          <a:xfrm>
            <a:off x="4786431" y="1437175"/>
            <a:ext cx="2329500" cy="45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Venus</a:t>
            </a:r>
            <a:endParaRPr lang="en-GB"/>
          </a:p>
        </p:txBody>
      </p:sp>
      <p:sp>
        <p:nvSpPr>
          <p:cNvPr id="427" name="Google Shape;427;p38"/>
          <p:cNvSpPr txBox="1"/>
          <p:nvPr>
            <p:ph type="subTitle" idx="4"/>
          </p:nvPr>
        </p:nvSpPr>
        <p:spPr>
          <a:xfrm>
            <a:off x="4786431" y="3011542"/>
            <a:ext cx="2329500" cy="45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Saturn</a:t>
            </a:r>
            <a:endParaRPr lang="en-GB"/>
          </a:p>
        </p:txBody>
      </p:sp>
      <p:sp>
        <p:nvSpPr>
          <p:cNvPr id="428" name="Google Shape;428;p38"/>
          <p:cNvSpPr txBox="1"/>
          <p:nvPr>
            <p:ph type="title"/>
          </p:nvPr>
        </p:nvSpPr>
        <p:spPr>
          <a:xfrm>
            <a:off x="720000" y="44661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Four new ideas</a:t>
            </a:r>
            <a:endParaRPr lang="en-GB"/>
          </a:p>
        </p:txBody>
      </p:sp>
      <p:sp>
        <p:nvSpPr>
          <p:cNvPr id="429" name="Google Shape;429;p38"/>
          <p:cNvSpPr txBox="1"/>
          <p:nvPr>
            <p:ph type="subTitle" idx="7"/>
          </p:nvPr>
        </p:nvSpPr>
        <p:spPr>
          <a:xfrm>
            <a:off x="1273575" y="3360550"/>
            <a:ext cx="2329500" cy="9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Jupiter is a gas giant and the biggest planet in the Solar System. It's the fourth-brightest object in the night sky and named after a Roman God</a:t>
            </a:r>
            <a:endParaRPr lang="en-GB"/>
          </a:p>
        </p:txBody>
      </p:sp>
      <p:sp>
        <p:nvSpPr>
          <p:cNvPr id="430" name="Google Shape;430;p38"/>
          <p:cNvSpPr txBox="1"/>
          <p:nvPr>
            <p:ph type="subTitle" idx="5"/>
          </p:nvPr>
        </p:nvSpPr>
        <p:spPr>
          <a:xfrm>
            <a:off x="1024100" y="1786025"/>
            <a:ext cx="2579100" cy="9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Despite being red, Mars is actually a cold place. It's full of iron oxide dust, which gives the planet its reddish cast, and it’s made of basalt</a:t>
            </a:r>
            <a:endParaRPr lang="en-GB"/>
          </a:p>
        </p:txBody>
      </p:sp>
      <p:sp>
        <p:nvSpPr>
          <p:cNvPr id="431" name="Google Shape;431;p38"/>
          <p:cNvSpPr txBox="1"/>
          <p:nvPr>
            <p:ph type="subTitle" idx="6"/>
          </p:nvPr>
        </p:nvSpPr>
        <p:spPr>
          <a:xfrm>
            <a:off x="4536824" y="1786025"/>
            <a:ext cx="2579100" cy="9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Venus has a beautiful name and is the second planet from the Sun. It’s terribly hot, even hotter than Mercury. It has a toxic atmosphere</a:t>
            </a:r>
            <a:endParaRPr lang="en-GB"/>
          </a:p>
        </p:txBody>
      </p:sp>
      <p:sp>
        <p:nvSpPr>
          <p:cNvPr id="432" name="Google Shape;432;p38"/>
          <p:cNvSpPr txBox="1"/>
          <p:nvPr>
            <p:ph type="subTitle" idx="8"/>
          </p:nvPr>
        </p:nvSpPr>
        <p:spPr>
          <a:xfrm>
            <a:off x="4786431" y="3360550"/>
            <a:ext cx="2329500" cy="9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Saturn is a gas giant and has several rings. It's composed mostly of hydrogen and helium. It was named after the Roman god of wealth and agriculture</a:t>
            </a:r>
            <a:endParaRPr lang="en-GB"/>
          </a:p>
        </p:txBody>
      </p:sp>
      <p:sp>
        <p:nvSpPr>
          <p:cNvPr id="433" name="Google Shape;433;p38"/>
          <p:cNvSpPr/>
          <p:nvPr/>
        </p:nvSpPr>
        <p:spPr>
          <a:xfrm>
            <a:off x="3831687" y="2118440"/>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 name="Google Shape;434;p38"/>
          <p:cNvSpPr/>
          <p:nvPr/>
        </p:nvSpPr>
        <p:spPr>
          <a:xfrm>
            <a:off x="7344537" y="2118440"/>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 name="Google Shape;435;p38"/>
          <p:cNvSpPr/>
          <p:nvPr/>
        </p:nvSpPr>
        <p:spPr>
          <a:xfrm>
            <a:off x="3831687" y="3692815"/>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 name="Google Shape;436;p38"/>
          <p:cNvSpPr/>
          <p:nvPr/>
        </p:nvSpPr>
        <p:spPr>
          <a:xfrm>
            <a:off x="7344537" y="3692815"/>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 name="Google Shape;437;p38"/>
          <p:cNvSpPr/>
          <p:nvPr/>
        </p:nvSpPr>
        <p:spPr>
          <a:xfrm>
            <a:off x="3903235" y="160663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38" name="Google Shape;438;p38"/>
          <p:cNvGrpSpPr/>
          <p:nvPr/>
        </p:nvGrpSpPr>
        <p:grpSpPr>
          <a:xfrm>
            <a:off x="3903242" y="3132197"/>
            <a:ext cx="382765" cy="367810"/>
            <a:chOff x="-62890750" y="3747425"/>
            <a:chExt cx="330825" cy="317900"/>
          </a:xfrm>
        </p:grpSpPr>
        <p:sp>
          <p:nvSpPr>
            <p:cNvPr id="439" name="Google Shape;439;p38"/>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 name="Google Shape;440;p38"/>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 name="Google Shape;441;p38"/>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 name="Google Shape;442;p38"/>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 name="Google Shape;443;p38"/>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 name="Google Shape;444;p38"/>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 name="Google Shape;445;p38"/>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 name="Google Shape;446;p38"/>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 name="Google Shape;447;p38"/>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 name="Google Shape;448;p38"/>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 name="Google Shape;449;p38"/>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 name="Google Shape;450;p38"/>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 name="Google Shape;451;p38"/>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 name="Google Shape;452;p38"/>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53" name="Google Shape;453;p38"/>
          <p:cNvSpPr/>
          <p:nvPr/>
        </p:nvSpPr>
        <p:spPr>
          <a:xfrm>
            <a:off x="7439310" y="156597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54" name="Google Shape;454;p38"/>
          <p:cNvGrpSpPr/>
          <p:nvPr/>
        </p:nvGrpSpPr>
        <p:grpSpPr>
          <a:xfrm>
            <a:off x="7424737" y="3131908"/>
            <a:ext cx="365467" cy="368389"/>
            <a:chOff x="-62516625" y="3743175"/>
            <a:chExt cx="315875" cy="318400"/>
          </a:xfrm>
        </p:grpSpPr>
        <p:sp>
          <p:nvSpPr>
            <p:cNvPr id="455" name="Google Shape;455;p38"/>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 name="Google Shape;456;p38"/>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460" name="Shape 460"/>
        <p:cNvGrpSpPr/>
        <p:nvPr/>
      </p:nvGrpSpPr>
      <p:grpSpPr>
        <a:xfrm>
          <a:off x="0" y="0"/>
          <a:ext cx="0" cy="0"/>
          <a:chOff x="0" y="0"/>
          <a:chExt cx="0" cy="0"/>
        </a:xfrm>
      </p:grpSpPr>
      <p:sp>
        <p:nvSpPr>
          <p:cNvPr id="461" name="Google Shape;461;p39"/>
          <p:cNvSpPr txBox="1"/>
          <p:nvPr>
            <p:ph type="subTitle" idx="14"/>
          </p:nvPr>
        </p:nvSpPr>
        <p:spPr>
          <a:xfrm>
            <a:off x="3695119" y="33527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Saturn</a:t>
            </a:r>
            <a:endParaRPr lang="en-GB"/>
          </a:p>
        </p:txBody>
      </p:sp>
      <p:sp>
        <p:nvSpPr>
          <p:cNvPr id="462" name="Google Shape;462;p39"/>
          <p:cNvSpPr txBox="1"/>
          <p:nvPr>
            <p:ph type="subTitle" idx="7"/>
          </p:nvPr>
        </p:nvSpPr>
        <p:spPr>
          <a:xfrm>
            <a:off x="6124800" y="6383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Earth</a:t>
            </a:r>
            <a:endParaRPr lang="en-GB"/>
          </a:p>
        </p:txBody>
      </p:sp>
      <p:sp>
        <p:nvSpPr>
          <p:cNvPr id="463" name="Google Shape;463;p39"/>
          <p:cNvSpPr txBox="1"/>
          <p:nvPr>
            <p:ph type="subTitle" idx="8"/>
          </p:nvPr>
        </p:nvSpPr>
        <p:spPr>
          <a:xfrm>
            <a:off x="3695119" y="19955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Venus</a:t>
            </a:r>
            <a:endParaRPr lang="en-GB"/>
          </a:p>
        </p:txBody>
      </p:sp>
      <p:sp>
        <p:nvSpPr>
          <p:cNvPr id="464" name="Google Shape;464;p39"/>
          <p:cNvSpPr txBox="1"/>
          <p:nvPr>
            <p:ph type="subTitle" idx="9"/>
          </p:nvPr>
        </p:nvSpPr>
        <p:spPr>
          <a:xfrm>
            <a:off x="6124788" y="19955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Mars</a:t>
            </a:r>
            <a:endParaRPr lang="en-GB"/>
          </a:p>
        </p:txBody>
      </p:sp>
      <p:sp>
        <p:nvSpPr>
          <p:cNvPr id="465" name="Google Shape;465;p39"/>
          <p:cNvSpPr txBox="1"/>
          <p:nvPr>
            <p:ph type="subTitle" idx="13"/>
          </p:nvPr>
        </p:nvSpPr>
        <p:spPr>
          <a:xfrm>
            <a:off x="3695125" y="6383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Jupiter</a:t>
            </a:r>
            <a:endParaRPr lang="en-GB"/>
          </a:p>
        </p:txBody>
      </p:sp>
      <p:sp>
        <p:nvSpPr>
          <p:cNvPr id="466" name="Google Shape;466;p39"/>
          <p:cNvSpPr txBox="1"/>
          <p:nvPr>
            <p:ph type="subTitle" idx="15"/>
          </p:nvPr>
        </p:nvSpPr>
        <p:spPr>
          <a:xfrm>
            <a:off x="6124788" y="33527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Neptune</a:t>
            </a:r>
            <a:endParaRPr lang="en-GB"/>
          </a:p>
        </p:txBody>
      </p:sp>
      <p:sp>
        <p:nvSpPr>
          <p:cNvPr id="467" name="Google Shape;467;p39"/>
          <p:cNvSpPr txBox="1"/>
          <p:nvPr>
            <p:ph type="subTitle" idx="5"/>
          </p:nvPr>
        </p:nvSpPr>
        <p:spPr>
          <a:xfrm>
            <a:off x="6124761" y="23028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Despite being red, Mars is actually a cold place. It's full of iron oxide dust, which gives the planet its reddish cast</a:t>
            </a:r>
            <a:endParaRPr lang="en-GB"/>
          </a:p>
        </p:txBody>
      </p:sp>
      <p:sp>
        <p:nvSpPr>
          <p:cNvPr id="468" name="Google Shape;468;p39"/>
          <p:cNvSpPr txBox="1"/>
          <p:nvPr>
            <p:ph type="subTitle" idx="6"/>
          </p:nvPr>
        </p:nvSpPr>
        <p:spPr>
          <a:xfrm>
            <a:off x="6124761" y="36600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Neptune is the farthest planet from the Sun. It's also the fourth-largest planet by diameter in the Solar System </a:t>
            </a:r>
            <a:endParaRPr lang="en-GB"/>
          </a:p>
        </p:txBody>
      </p:sp>
      <p:sp>
        <p:nvSpPr>
          <p:cNvPr id="469" name="Google Shape;469;p39"/>
          <p:cNvSpPr txBox="1"/>
          <p:nvPr>
            <p:ph type="title"/>
          </p:nvPr>
        </p:nvSpPr>
        <p:spPr>
          <a:xfrm>
            <a:off x="720000" y="446600"/>
            <a:ext cx="2793300" cy="27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Sometimes, r</a:t>
            </a:r>
            <a:r>
              <a:rPr lang="en-GB"/>
              <a:t>eviewing concepts</a:t>
            </a:r>
            <a:endParaRPr lang="en-GB"/>
          </a:p>
          <a:p>
            <a:pPr marL="0" lvl="0" indent="0" algn="l" rtl="0">
              <a:spcBef>
                <a:spcPts val="0"/>
              </a:spcBef>
              <a:spcAft>
                <a:spcPts val="0"/>
              </a:spcAft>
              <a:buNone/>
            </a:pPr>
            <a:r>
              <a:rPr lang="en-GB"/>
              <a:t>is a</a:t>
            </a:r>
            <a:endParaRPr lang="en-GB"/>
          </a:p>
          <a:p>
            <a:pPr marL="0" lvl="0" indent="0" algn="l" rtl="0">
              <a:spcBef>
                <a:spcPts val="0"/>
              </a:spcBef>
              <a:spcAft>
                <a:spcPts val="0"/>
              </a:spcAft>
              <a:buNone/>
            </a:pPr>
            <a:r>
              <a:rPr lang="en-GB"/>
              <a:t>good idea</a:t>
            </a:r>
            <a:endParaRPr lang="en-GB"/>
          </a:p>
        </p:txBody>
      </p:sp>
      <p:sp>
        <p:nvSpPr>
          <p:cNvPr id="470" name="Google Shape;470;p39"/>
          <p:cNvSpPr txBox="1"/>
          <p:nvPr>
            <p:ph type="subTitle" idx="1"/>
          </p:nvPr>
        </p:nvSpPr>
        <p:spPr>
          <a:xfrm>
            <a:off x="6124800" y="9456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Earth is the third planet from the Sun and the only one that harbors life in the Solar System. This is where we all live</a:t>
            </a:r>
            <a:endParaRPr lang="en-GB"/>
          </a:p>
        </p:txBody>
      </p:sp>
      <p:sp>
        <p:nvSpPr>
          <p:cNvPr id="471" name="Google Shape;471;p39"/>
          <p:cNvSpPr txBox="1"/>
          <p:nvPr>
            <p:ph type="subTitle" idx="2"/>
          </p:nvPr>
        </p:nvSpPr>
        <p:spPr>
          <a:xfrm>
            <a:off x="3695120" y="23028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Venus has a beautiful name and is the second planet from the Sun. It’s terribly hot, even hotter than Mercury</a:t>
            </a:r>
            <a:endParaRPr lang="en-GB"/>
          </a:p>
        </p:txBody>
      </p:sp>
      <p:sp>
        <p:nvSpPr>
          <p:cNvPr id="472" name="Google Shape;472;p39"/>
          <p:cNvSpPr txBox="1"/>
          <p:nvPr>
            <p:ph type="subTitle" idx="3"/>
          </p:nvPr>
        </p:nvSpPr>
        <p:spPr>
          <a:xfrm>
            <a:off x="3695125" y="9456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Jupiter is a gas giant and the biggest planet in the Solar System. It's the fourth-brightest object in the night sky</a:t>
            </a:r>
            <a:endParaRPr lang="en-GB"/>
          </a:p>
        </p:txBody>
      </p:sp>
      <p:sp>
        <p:nvSpPr>
          <p:cNvPr id="473" name="Google Shape;473;p39"/>
          <p:cNvSpPr txBox="1"/>
          <p:nvPr>
            <p:ph type="subTitle" idx="4"/>
          </p:nvPr>
        </p:nvSpPr>
        <p:spPr>
          <a:xfrm>
            <a:off x="3695120" y="36600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Saturn is a gas giant and has several rings. It's composed mostly of hydrogen and helium. It has beautiful rings</a:t>
            </a:r>
            <a:endParaRPr lang="en-GB"/>
          </a:p>
        </p:txBody>
      </p:sp>
      <p:sp>
        <p:nvSpPr>
          <p:cNvPr id="474" name="Google Shape;474;p39"/>
          <p:cNvSpPr/>
          <p:nvPr/>
        </p:nvSpPr>
        <p:spPr>
          <a:xfrm rot="7862966">
            <a:off x="1511118" y="2124592"/>
            <a:ext cx="1942867" cy="1942867"/>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478" name="Shape 478"/>
        <p:cNvGrpSpPr/>
        <p:nvPr/>
      </p:nvGrpSpPr>
      <p:grpSpPr>
        <a:xfrm>
          <a:off x="0" y="0"/>
          <a:ext cx="0" cy="0"/>
          <a:chOff x="0" y="0"/>
          <a:chExt cx="0" cy="0"/>
        </a:xfrm>
      </p:grpSpPr>
      <p:sp>
        <p:nvSpPr>
          <p:cNvPr id="479" name="Google Shape;479;p40"/>
          <p:cNvSpPr txBox="1"/>
          <p:nvPr>
            <p:ph type="title"/>
          </p:nvPr>
        </p:nvSpPr>
        <p:spPr>
          <a:xfrm>
            <a:off x="3032800" y="3335225"/>
            <a:ext cx="3078300" cy="53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—Someone Famous</a:t>
            </a:r>
            <a:endParaRPr lang="en-GB"/>
          </a:p>
        </p:txBody>
      </p:sp>
      <p:sp>
        <p:nvSpPr>
          <p:cNvPr id="480" name="Google Shape;480;p40"/>
          <p:cNvSpPr txBox="1"/>
          <p:nvPr>
            <p:ph type="subTitle" idx="1"/>
          </p:nvPr>
        </p:nvSpPr>
        <p:spPr>
          <a:xfrm>
            <a:off x="1896875" y="1349225"/>
            <a:ext cx="5350200" cy="19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“This is a quote. Words full of wisdom that someone important said and can make the reader get inspired.”</a:t>
            </a:r>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484" name="Shape 484"/>
        <p:cNvGrpSpPr/>
        <p:nvPr/>
      </p:nvGrpSpPr>
      <p:grpSpPr>
        <a:xfrm>
          <a:off x="0" y="0"/>
          <a:ext cx="0" cy="0"/>
          <a:chOff x="0" y="0"/>
          <a:chExt cx="0" cy="0"/>
        </a:xfrm>
      </p:grpSpPr>
      <p:sp>
        <p:nvSpPr>
          <p:cNvPr id="485" name="Google Shape;485;p41"/>
          <p:cNvSpPr txBox="1"/>
          <p:nvPr>
            <p:ph type="title"/>
          </p:nvPr>
        </p:nvSpPr>
        <p:spPr>
          <a:xfrm>
            <a:off x="1307850" y="1139188"/>
            <a:ext cx="6528300" cy="210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15,000</a:t>
            </a:r>
            <a:endParaRPr lang="en-GB"/>
          </a:p>
        </p:txBody>
      </p:sp>
      <p:sp>
        <p:nvSpPr>
          <p:cNvPr id="486" name="Google Shape;486;p41"/>
          <p:cNvSpPr txBox="1"/>
          <p:nvPr>
            <p:ph type="subTitle" idx="1"/>
          </p:nvPr>
        </p:nvSpPr>
        <p:spPr>
          <a:xfrm>
            <a:off x="2548900" y="3428838"/>
            <a:ext cx="4046100" cy="42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Big numbers catch your audience’s attention</a:t>
            </a:r>
            <a:endParaRPr lang="en-GB"/>
          </a:p>
        </p:txBody>
      </p:sp>
      <p:sp>
        <p:nvSpPr>
          <p:cNvPr id="487" name="Google Shape;487;p41"/>
          <p:cNvSpPr/>
          <p:nvPr/>
        </p:nvSpPr>
        <p:spPr>
          <a:xfrm>
            <a:off x="4238925" y="3051988"/>
            <a:ext cx="32502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 name="Google Shape;488;p41"/>
          <p:cNvSpPr/>
          <p:nvPr/>
        </p:nvSpPr>
        <p:spPr>
          <a:xfrm>
            <a:off x="1672425" y="3051988"/>
            <a:ext cx="17670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 name="Google Shape;489;p41"/>
          <p:cNvSpPr txBox="1"/>
          <p:nvPr>
            <p:ph type="subTitle" idx="2"/>
          </p:nvPr>
        </p:nvSpPr>
        <p:spPr>
          <a:xfrm>
            <a:off x="3523750" y="433579"/>
            <a:ext cx="2096400" cy="27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ARTICLE REVIEW | 2XXX</a:t>
            </a:r>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493" name="Shape 493"/>
        <p:cNvGrpSpPr/>
        <p:nvPr/>
      </p:nvGrpSpPr>
      <p:grpSpPr>
        <a:xfrm>
          <a:off x="0" y="0"/>
          <a:ext cx="0" cy="0"/>
          <a:chOff x="0" y="0"/>
          <a:chExt cx="0" cy="0"/>
        </a:xfrm>
      </p:grpSpPr>
      <p:sp>
        <p:nvSpPr>
          <p:cNvPr id="494" name="Google Shape;494;p42"/>
          <p:cNvSpPr txBox="1"/>
          <p:nvPr>
            <p:ph type="title"/>
          </p:nvPr>
        </p:nvSpPr>
        <p:spPr>
          <a:xfrm>
            <a:off x="2412236" y="691625"/>
            <a:ext cx="4319400" cy="66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9h 55m 23s</a:t>
            </a:r>
            <a:endParaRPr lang="en-GB"/>
          </a:p>
        </p:txBody>
      </p:sp>
      <p:sp>
        <p:nvSpPr>
          <p:cNvPr id="495" name="Google Shape;495;p42"/>
          <p:cNvSpPr txBox="1"/>
          <p:nvPr>
            <p:ph type="subTitle" idx="1"/>
          </p:nvPr>
        </p:nvSpPr>
        <p:spPr>
          <a:xfrm>
            <a:off x="2412224" y="1387500"/>
            <a:ext cx="4319400" cy="3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Is Jupiter's rotation period</a:t>
            </a:r>
            <a:endParaRPr lang="en-GB"/>
          </a:p>
        </p:txBody>
      </p:sp>
      <p:sp>
        <p:nvSpPr>
          <p:cNvPr id="496" name="Google Shape;496;p42"/>
          <p:cNvSpPr txBox="1"/>
          <p:nvPr>
            <p:ph type="title" idx="2"/>
          </p:nvPr>
        </p:nvSpPr>
        <p:spPr>
          <a:xfrm>
            <a:off x="2412236" y="1957976"/>
            <a:ext cx="4319400" cy="66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333,000</a:t>
            </a:r>
            <a:endParaRPr lang="en-GB"/>
          </a:p>
        </p:txBody>
      </p:sp>
      <p:sp>
        <p:nvSpPr>
          <p:cNvPr id="497" name="Google Shape;497;p42"/>
          <p:cNvSpPr txBox="1"/>
          <p:nvPr>
            <p:ph type="subTitle" idx="3"/>
          </p:nvPr>
        </p:nvSpPr>
        <p:spPr>
          <a:xfrm>
            <a:off x="2412224" y="2653850"/>
            <a:ext cx="4319400" cy="3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Earths is the Sun’s mass</a:t>
            </a:r>
            <a:endParaRPr lang="en-GB"/>
          </a:p>
        </p:txBody>
      </p:sp>
      <p:sp>
        <p:nvSpPr>
          <p:cNvPr id="498" name="Google Shape;498;p42"/>
          <p:cNvSpPr txBox="1"/>
          <p:nvPr>
            <p:ph type="title" idx="4"/>
          </p:nvPr>
        </p:nvSpPr>
        <p:spPr>
          <a:xfrm>
            <a:off x="2412236" y="3224327"/>
            <a:ext cx="4319400" cy="66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386,000 km</a:t>
            </a:r>
            <a:endParaRPr lang="en-GB"/>
          </a:p>
        </p:txBody>
      </p:sp>
      <p:sp>
        <p:nvSpPr>
          <p:cNvPr id="499" name="Google Shape;499;p42"/>
          <p:cNvSpPr txBox="1"/>
          <p:nvPr>
            <p:ph type="subTitle" idx="5"/>
          </p:nvPr>
        </p:nvSpPr>
        <p:spPr>
          <a:xfrm>
            <a:off x="2412224" y="3920201"/>
            <a:ext cx="4319400" cy="3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Is the distance between Earth and the Moon</a:t>
            </a:r>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503" name="Shape 503"/>
        <p:cNvGrpSpPr/>
        <p:nvPr/>
      </p:nvGrpSpPr>
      <p:grpSpPr>
        <a:xfrm>
          <a:off x="0" y="0"/>
          <a:ext cx="0" cy="0"/>
          <a:chOff x="0" y="0"/>
          <a:chExt cx="0" cy="0"/>
        </a:xfrm>
      </p:grpSpPr>
      <p:sp>
        <p:nvSpPr>
          <p:cNvPr id="504" name="Google Shape;504;p43"/>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This is a graph</a:t>
            </a:r>
            <a:endParaRPr lang="en-GB"/>
          </a:p>
        </p:txBody>
      </p:sp>
      <p:sp>
        <p:nvSpPr>
          <p:cNvPr id="505" name="Google Shape;505;p43"/>
          <p:cNvSpPr txBox="1"/>
          <p:nvPr/>
        </p:nvSpPr>
        <p:spPr>
          <a:xfrm>
            <a:off x="4077450" y="1601524"/>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Venus</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06" name="Google Shape;506;p43"/>
          <p:cNvSpPr txBox="1"/>
          <p:nvPr/>
        </p:nvSpPr>
        <p:spPr>
          <a:xfrm>
            <a:off x="4077450" y="3076088"/>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Mars</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07" name="Google Shape;507;p43"/>
          <p:cNvSpPr txBox="1"/>
          <p:nvPr/>
        </p:nvSpPr>
        <p:spPr>
          <a:xfrm>
            <a:off x="6280051" y="1601524"/>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Jupiter</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08" name="Google Shape;508;p43"/>
          <p:cNvSpPr txBox="1"/>
          <p:nvPr/>
        </p:nvSpPr>
        <p:spPr>
          <a:xfrm>
            <a:off x="6280051" y="3076088"/>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09" name="Google Shape;509;p43"/>
          <p:cNvSpPr txBox="1"/>
          <p:nvPr/>
        </p:nvSpPr>
        <p:spPr>
          <a:xfrm>
            <a:off x="4077450" y="3434600"/>
            <a:ext cx="22026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Despite being red, Mars is a cold place</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10" name="Google Shape;510;p43"/>
          <p:cNvSpPr txBox="1"/>
          <p:nvPr/>
        </p:nvSpPr>
        <p:spPr>
          <a:xfrm>
            <a:off x="4077450" y="1959900"/>
            <a:ext cx="22026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Venus is the second planet from the Sun</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11" name="Google Shape;511;p43"/>
          <p:cNvSpPr txBox="1"/>
          <p:nvPr/>
        </p:nvSpPr>
        <p:spPr>
          <a:xfrm>
            <a:off x="6280050" y="1959900"/>
            <a:ext cx="23961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Jupiter is</a:t>
            </a:r>
            <a:r>
              <a:rPr lang="en-GB" sz="1200">
                <a:solidFill>
                  <a:schemeClr val="dk1"/>
                </a:solidFill>
                <a:latin typeface="Sarabun" panose="00000500000000000000"/>
                <a:ea typeface="Sarabun" panose="00000500000000000000"/>
                <a:cs typeface="Sarabun" panose="00000500000000000000"/>
                <a:sym typeface="Sarabun" panose="00000500000000000000"/>
              </a:rPr>
              <a:t> the biggest planet in the Solar System</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12" name="Google Shape;512;p43"/>
          <p:cNvSpPr txBox="1"/>
          <p:nvPr/>
        </p:nvSpPr>
        <p:spPr>
          <a:xfrm>
            <a:off x="6280050" y="3434600"/>
            <a:ext cx="22026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Saturn is a gas giant and has several rings</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13" name="Google Shape;513;p43"/>
          <p:cNvSpPr txBox="1"/>
          <p:nvPr/>
        </p:nvSpPr>
        <p:spPr>
          <a:xfrm>
            <a:off x="4077450" y="1274150"/>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400">
                <a:solidFill>
                  <a:schemeClr val="dk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10%</a:t>
            </a:r>
            <a:endParaRPr sz="2400">
              <a:solidFill>
                <a:schemeClr val="dk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14" name="Google Shape;514;p43"/>
          <p:cNvSpPr txBox="1"/>
          <p:nvPr/>
        </p:nvSpPr>
        <p:spPr>
          <a:xfrm>
            <a:off x="4077450" y="2748589"/>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400">
                <a:solidFill>
                  <a:schemeClr val="lt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20%</a:t>
            </a:r>
            <a:endParaRPr sz="2400">
              <a:solidFill>
                <a:schemeClr val="lt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15" name="Google Shape;515;p43"/>
          <p:cNvSpPr txBox="1"/>
          <p:nvPr/>
        </p:nvSpPr>
        <p:spPr>
          <a:xfrm>
            <a:off x="6280051" y="1274150"/>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400">
                <a:solidFill>
                  <a:schemeClr val="accent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40%</a:t>
            </a:r>
            <a:endParaRPr sz="2400">
              <a:solidFill>
                <a:schemeClr val="accent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16" name="Google Shape;516;p43"/>
          <p:cNvSpPr txBox="1"/>
          <p:nvPr/>
        </p:nvSpPr>
        <p:spPr>
          <a:xfrm>
            <a:off x="6280051" y="2748589"/>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400">
                <a:solidFill>
                  <a:schemeClr val="accent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30%</a:t>
            </a:r>
            <a:endParaRPr sz="2400">
              <a:solidFill>
                <a:schemeClr val="accent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pic>
        <p:nvPicPr>
          <p:cNvPr id="517" name="Google Shape;517;p43" title="Chart">
            <a:hlinkClick r:id="rId1"/>
          </p:cNvPr>
          <p:cNvPicPr preferRelativeResize="0"/>
          <p:nvPr/>
        </p:nvPicPr>
        <p:blipFill>
          <a:blip r:embed="rId2"/>
          <a:stretch>
            <a:fillRect/>
          </a:stretch>
        </p:blipFill>
        <p:spPr>
          <a:xfrm>
            <a:off x="824850" y="1173700"/>
            <a:ext cx="2901601" cy="2796088"/>
          </a:xfrm>
          <a:prstGeom prst="rect">
            <a:avLst/>
          </a:prstGeom>
          <a:noFill/>
          <a:ln>
            <a:noFill/>
          </a:ln>
        </p:spPr>
      </p:pic>
      <p:sp>
        <p:nvSpPr>
          <p:cNvPr id="518" name="Google Shape;518;p43"/>
          <p:cNvSpPr txBox="1"/>
          <p:nvPr>
            <p:ph type="subTitle" idx="4294967295"/>
          </p:nvPr>
        </p:nvSpPr>
        <p:spPr>
          <a:xfrm>
            <a:off x="1813050" y="4055100"/>
            <a:ext cx="5517900" cy="45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000"/>
              <a:t>* To modify this graph, click on it, follow the link, change the data and paste the new graph here, replacing this one. </a:t>
            </a:r>
            <a:r>
              <a:rPr lang="en-GB" sz="1000" b="1">
                <a:uFill>
                  <a:noFill/>
                </a:uFill>
                <a:hlinkClick r:id="rId3"/>
              </a:rPr>
              <a:t>You can see how to modify the graph here</a:t>
            </a:r>
            <a:endParaRPr sz="1000" b="1"/>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522" name="Shape 522"/>
        <p:cNvGrpSpPr/>
        <p:nvPr/>
      </p:nvGrpSpPr>
      <p:grpSpPr>
        <a:xfrm>
          <a:off x="0" y="0"/>
          <a:ext cx="0" cy="0"/>
          <a:chOff x="0" y="0"/>
          <a:chExt cx="0" cy="0"/>
        </a:xfrm>
      </p:grpSpPr>
      <p:grpSp>
        <p:nvGrpSpPr>
          <p:cNvPr id="523" name="Google Shape;523;p44"/>
          <p:cNvGrpSpPr/>
          <p:nvPr/>
        </p:nvGrpSpPr>
        <p:grpSpPr>
          <a:xfrm>
            <a:off x="2801236" y="1717763"/>
            <a:ext cx="3541528" cy="1886701"/>
            <a:chOff x="233350" y="949250"/>
            <a:chExt cx="7137300" cy="3802300"/>
          </a:xfrm>
        </p:grpSpPr>
        <p:sp>
          <p:nvSpPr>
            <p:cNvPr id="524" name="Google Shape;524;p4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 name="Google Shape;525;p4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 name="Google Shape;526;p4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 name="Google Shape;527;p4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 name="Google Shape;528;p4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 name="Google Shape;529;p4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 name="Google Shape;530;p4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 name="Google Shape;531;p4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 name="Google Shape;532;p4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 name="Google Shape;533;p4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 name="Google Shape;534;p4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 name="Google Shape;535;p4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 name="Google Shape;536;p4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 name="Google Shape;537;p4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 name="Google Shape;538;p4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 name="Google Shape;539;p4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 name="Google Shape;540;p4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 name="Google Shape;541;p4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 name="Google Shape;542;p4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 name="Google Shape;543;p4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 name="Google Shape;544;p4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 name="Google Shape;545;p4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 name="Google Shape;546;p4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 name="Google Shape;547;p4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 name="Google Shape;548;p4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 name="Google Shape;549;p4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 name="Google Shape;550;p4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 name="Google Shape;551;p4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 name="Google Shape;552;p4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 name="Google Shape;553;p4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 name="Google Shape;554;p4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 name="Google Shape;555;p4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 name="Google Shape;556;p4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 name="Google Shape;557;p4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 name="Google Shape;558;p4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 name="Google Shape;559;p4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 name="Google Shape;560;p4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 name="Google Shape;561;p4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 name="Google Shape;562;p4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 name="Google Shape;563;p4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 name="Google Shape;564;p4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 name="Google Shape;565;p4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 name="Google Shape;566;p4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 name="Google Shape;567;p4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 name="Google Shape;568;p4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 name="Google Shape;569;p4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 name="Google Shape;570;p4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 name="Google Shape;571;p4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 name="Google Shape;572;p4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 name="Google Shape;573;p4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 name="Google Shape;574;p4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75" name="Google Shape;575;p44"/>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Map</a:t>
            </a:r>
            <a:endParaRPr lang="en-GB"/>
          </a:p>
        </p:txBody>
      </p:sp>
      <p:sp>
        <p:nvSpPr>
          <p:cNvPr id="576" name="Google Shape;576;p44"/>
          <p:cNvSpPr txBox="1"/>
          <p:nvPr/>
        </p:nvSpPr>
        <p:spPr>
          <a:xfrm>
            <a:off x="6556500" y="3505175"/>
            <a:ext cx="1867500" cy="400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77" name="Google Shape;577;p44"/>
          <p:cNvSpPr txBox="1"/>
          <p:nvPr/>
        </p:nvSpPr>
        <p:spPr>
          <a:xfrm>
            <a:off x="720000" y="2376575"/>
            <a:ext cx="18675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Venus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78" name="Google Shape;578;p44"/>
          <p:cNvSpPr txBox="1"/>
          <p:nvPr/>
        </p:nvSpPr>
        <p:spPr>
          <a:xfrm>
            <a:off x="720005" y="1247975"/>
            <a:ext cx="18675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Jupiter</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79" name="Google Shape;579;p44"/>
          <p:cNvSpPr txBox="1"/>
          <p:nvPr/>
        </p:nvSpPr>
        <p:spPr>
          <a:xfrm>
            <a:off x="720000" y="2683800"/>
            <a:ext cx="2081100" cy="44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Venus is the second planet from the Sun</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80" name="Google Shape;580;p44"/>
          <p:cNvSpPr txBox="1"/>
          <p:nvPr/>
        </p:nvSpPr>
        <p:spPr>
          <a:xfrm>
            <a:off x="720000" y="1555200"/>
            <a:ext cx="2379600" cy="44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It’</a:t>
            </a:r>
            <a:r>
              <a:rPr lang="en-GB" sz="1200">
                <a:solidFill>
                  <a:schemeClr val="dk1"/>
                </a:solidFill>
                <a:latin typeface="Sarabun" panose="00000500000000000000"/>
                <a:ea typeface="Sarabun" panose="00000500000000000000"/>
                <a:cs typeface="Sarabun" panose="00000500000000000000"/>
                <a:sym typeface="Sarabun" panose="00000500000000000000"/>
              </a:rPr>
              <a:t>s a gas giant and it’s big</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81" name="Google Shape;581;p44"/>
          <p:cNvSpPr txBox="1"/>
          <p:nvPr/>
        </p:nvSpPr>
        <p:spPr>
          <a:xfrm>
            <a:off x="6145125" y="3812400"/>
            <a:ext cx="2278800" cy="44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Saturn is a gas giant and has several rings</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82" name="Google Shape;582;p44"/>
          <p:cNvSpPr txBox="1"/>
          <p:nvPr/>
        </p:nvSpPr>
        <p:spPr>
          <a:xfrm>
            <a:off x="6556500" y="2376575"/>
            <a:ext cx="1867500" cy="400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Earth</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83" name="Google Shape;583;p44"/>
          <p:cNvSpPr txBox="1"/>
          <p:nvPr/>
        </p:nvSpPr>
        <p:spPr>
          <a:xfrm>
            <a:off x="6274175" y="2683800"/>
            <a:ext cx="2149800" cy="44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Earth is the third planet from the Sun</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cxnSp>
        <p:nvCxnSpPr>
          <p:cNvPr id="584" name="Google Shape;584;p44"/>
          <p:cNvCxnSpPr/>
          <p:nvPr/>
        </p:nvCxnSpPr>
        <p:spPr>
          <a:xfrm rot="10800000">
            <a:off x="5301300" y="2576975"/>
            <a:ext cx="1255200" cy="0"/>
          </a:xfrm>
          <a:prstGeom prst="straightConnector1">
            <a:avLst/>
          </a:prstGeom>
          <a:noFill/>
          <a:ln w="9525" cap="flat" cmpd="sng">
            <a:solidFill>
              <a:schemeClr val="dk1"/>
            </a:solidFill>
            <a:prstDash val="solid"/>
            <a:round/>
            <a:headEnd type="oval" w="med" len="med"/>
            <a:tailEnd type="oval" w="med" len="med"/>
          </a:ln>
        </p:spPr>
      </p:cxnSp>
      <p:cxnSp>
        <p:nvCxnSpPr>
          <p:cNvPr id="585" name="Google Shape;585;p44"/>
          <p:cNvCxnSpPr/>
          <p:nvPr/>
        </p:nvCxnSpPr>
        <p:spPr>
          <a:xfrm rot="10800000">
            <a:off x="4649250" y="2955775"/>
            <a:ext cx="1956300" cy="7467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586" name="Google Shape;586;p44"/>
          <p:cNvCxnSpPr>
            <a:stCxn id="578" idx="3"/>
          </p:cNvCxnSpPr>
          <p:nvPr/>
        </p:nvCxnSpPr>
        <p:spPr>
          <a:xfrm>
            <a:off x="2587505" y="1448375"/>
            <a:ext cx="789000" cy="6237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587" name="Google Shape;587;p44"/>
          <p:cNvCxnSpPr/>
          <p:nvPr/>
        </p:nvCxnSpPr>
        <p:spPr>
          <a:xfrm>
            <a:off x="2587500" y="2576975"/>
            <a:ext cx="1746000" cy="0"/>
          </a:xfrm>
          <a:prstGeom prst="straightConnector1">
            <a:avLst/>
          </a:prstGeom>
          <a:noFill/>
          <a:ln w="9525" cap="flat" cmpd="sng">
            <a:solidFill>
              <a:schemeClr val="dk1"/>
            </a:solidFill>
            <a:prstDash val="solid"/>
            <a:round/>
            <a:headEnd type="oval" w="med" len="med"/>
            <a:tailEnd type="oval" w="med" len="med"/>
          </a:ln>
        </p:spPr>
      </p:cxnSp>
      <p:sp>
        <p:nvSpPr>
          <p:cNvPr id="588" name="Google Shape;588;p44"/>
          <p:cNvSpPr/>
          <p:nvPr/>
        </p:nvSpPr>
        <p:spPr>
          <a:xfrm>
            <a:off x="1685252" y="3742615"/>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 name="Google Shape;589;p44"/>
          <p:cNvSpPr/>
          <p:nvPr/>
        </p:nvSpPr>
        <p:spPr>
          <a:xfrm rot="6300501">
            <a:off x="938418" y="2995800"/>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90" name="Google Shape;590;p44"/>
          <p:cNvGrpSpPr/>
          <p:nvPr/>
        </p:nvGrpSpPr>
        <p:grpSpPr>
          <a:xfrm rot="-8999956">
            <a:off x="6406487" y="408912"/>
            <a:ext cx="1627041" cy="1481367"/>
            <a:chOff x="7778001" y="4203408"/>
            <a:chExt cx="1627077" cy="1481400"/>
          </a:xfrm>
        </p:grpSpPr>
        <p:sp>
          <p:nvSpPr>
            <p:cNvPr id="591" name="Google Shape;591;p44"/>
            <p:cNvSpPr/>
            <p:nvPr/>
          </p:nvSpPr>
          <p:spPr>
            <a:xfrm rot="3977636">
              <a:off x="8167499" y="4067288"/>
              <a:ext cx="449204" cy="114422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 name="Google Shape;592;p44"/>
            <p:cNvSpPr/>
            <p:nvPr/>
          </p:nvSpPr>
          <p:spPr>
            <a:xfrm rot="-1422364">
              <a:off x="8689076" y="4233704"/>
              <a:ext cx="449204" cy="142080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596" name="Shape 596"/>
        <p:cNvGrpSpPr/>
        <p:nvPr/>
      </p:nvGrpSpPr>
      <p:grpSpPr>
        <a:xfrm>
          <a:off x="0" y="0"/>
          <a:ext cx="0" cy="0"/>
          <a:chOff x="0" y="0"/>
          <a:chExt cx="0" cy="0"/>
        </a:xfrm>
      </p:grpSpPr>
      <p:sp>
        <p:nvSpPr>
          <p:cNvPr id="597" name="Google Shape;597;p45"/>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Table</a:t>
            </a:r>
            <a:endParaRPr lang="en-GB"/>
          </a:p>
        </p:txBody>
      </p:sp>
      <p:graphicFrame>
        <p:nvGraphicFramePr>
          <p:cNvPr id="598" name="Google Shape;598;p45"/>
          <p:cNvGraphicFramePr/>
          <p:nvPr/>
        </p:nvGraphicFramePr>
        <p:xfrm>
          <a:off x="940875" y="1314010"/>
          <a:ext cx="7262225" cy="3000000"/>
        </p:xfrm>
        <a:graphic>
          <a:graphicData uri="http://schemas.openxmlformats.org/drawingml/2006/table">
            <a:tbl>
              <a:tblPr>
                <a:noFill/>
                <a:tableStyleId>{5B3425C1-E8C5-4002-BBBE-09CE61DE65A6}</a:tableStyleId>
              </a:tblPr>
              <a:tblGrid>
                <a:gridCol w="1693850"/>
                <a:gridCol w="1856125"/>
                <a:gridCol w="1856125"/>
                <a:gridCol w="1856125"/>
              </a:tblGrid>
              <a:tr h="525750">
                <a:tc>
                  <a:txBody>
                    <a:bodyPr/>
                    <a:lstStyle/>
                    <a:p>
                      <a:pPr marL="0" lvl="0" indent="0" algn="l" rtl="0">
                        <a:spcBef>
                          <a:spcPts val="0"/>
                        </a:spcBef>
                        <a:spcAft>
                          <a:spcPts val="0"/>
                        </a:spcAft>
                        <a:buClr>
                          <a:schemeClr val="dk1"/>
                        </a:buClr>
                        <a:buSzPts val="1100"/>
                        <a:buFont typeface="Arial" panose="020B0604020202020204"/>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Category</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Article A</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Article B</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panose="020B0604020202020204"/>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Article C</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Mercury</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300</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234</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645</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Mars</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567</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69</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10</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556</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321</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11</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Venus</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898</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142</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25</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Jupiter</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89</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897</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781</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282" name="Shape 282"/>
        <p:cNvGrpSpPr/>
        <p:nvPr/>
      </p:nvGrpSpPr>
      <p:grpSpPr>
        <a:xfrm>
          <a:off x="0" y="0"/>
          <a:ext cx="0" cy="0"/>
          <a:chOff x="0" y="0"/>
          <a:chExt cx="0" cy="0"/>
        </a:xfrm>
      </p:grpSpPr>
      <p:sp>
        <p:nvSpPr>
          <p:cNvPr id="285" name="Google Shape;285;p31"/>
          <p:cNvSpPr/>
          <p:nvPr/>
        </p:nvSpPr>
        <p:spPr>
          <a:xfrm>
            <a:off x="686435" y="3950970"/>
            <a:ext cx="2513965" cy="19621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 name="Google Shape;286;p31"/>
          <p:cNvSpPr/>
          <p:nvPr/>
        </p:nvSpPr>
        <p:spPr>
          <a:xfrm>
            <a:off x="3378835" y="4066540"/>
            <a:ext cx="304800" cy="19621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87" name="Google Shape;287;p31"/>
          <p:cNvGrpSpPr/>
          <p:nvPr/>
        </p:nvGrpSpPr>
        <p:grpSpPr>
          <a:xfrm>
            <a:off x="2141436" y="-3370298"/>
            <a:ext cx="9250676" cy="8165707"/>
            <a:chOff x="2008086" y="-3198848"/>
            <a:chExt cx="9250676" cy="8165707"/>
          </a:xfrm>
        </p:grpSpPr>
        <p:sp>
          <p:nvSpPr>
            <p:cNvPr id="288" name="Google Shape;288;p31"/>
            <p:cNvSpPr/>
            <p:nvPr/>
          </p:nvSpPr>
          <p:spPr>
            <a:xfrm rot="6524895">
              <a:off x="2566769" y="-2640164"/>
              <a:ext cx="4163833" cy="4163833"/>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 name="Google Shape;289;p31"/>
            <p:cNvSpPr/>
            <p:nvPr/>
          </p:nvSpPr>
          <p:spPr>
            <a:xfrm rot="-1422364">
              <a:off x="5730845" y="1227984"/>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 name="Google Shape;290;p31"/>
            <p:cNvSpPr/>
            <p:nvPr/>
          </p:nvSpPr>
          <p:spPr>
            <a:xfrm rot="3977636">
              <a:off x="8211010" y="37476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91" name="Google Shape;291;p31"/>
          <p:cNvSpPr/>
          <p:nvPr/>
        </p:nvSpPr>
        <p:spPr>
          <a:xfrm rot="714933">
            <a:off x="6593767" y="1259312"/>
            <a:ext cx="1942658" cy="1942658"/>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 name="Google Shape;292;p31"/>
          <p:cNvSpPr txBox="1"/>
          <p:nvPr>
            <p:ph type="subTitle" idx="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en-GB"/>
              <a:t>KELOMPOK 1</a:t>
            </a:r>
            <a:r>
              <a:rPr lang="en-GB"/>
              <a:t> </a:t>
            </a:r>
            <a:r>
              <a:rPr lang="en-US" altLang="en-GB"/>
              <a:t> </a:t>
            </a:r>
            <a:r>
              <a:rPr lang="en-GB"/>
              <a:t>| </a:t>
            </a:r>
            <a:r>
              <a:rPr lang="en-US" altLang="en-GB"/>
              <a:t> I’JAZ ILMI</a:t>
            </a:r>
            <a:endParaRPr lang="en-US" altLang="en-GB"/>
          </a:p>
        </p:txBody>
      </p:sp>
      <p:grpSp>
        <p:nvGrpSpPr>
          <p:cNvPr id="29" name="Group 28"/>
          <p:cNvGrpSpPr/>
          <p:nvPr/>
        </p:nvGrpSpPr>
        <p:grpSpPr>
          <a:xfrm>
            <a:off x="10587355" y="1559560"/>
            <a:ext cx="8735060" cy="2850515"/>
            <a:chOff x="7336" y="3429"/>
            <a:chExt cx="4180" cy="1364"/>
          </a:xfrm>
        </p:grpSpPr>
        <p:sp>
          <p:nvSpPr>
            <p:cNvPr id="30" name="Google Shape;318;p33"/>
            <p:cNvSpPr txBox="1"/>
            <p:nvPr/>
          </p:nvSpPr>
          <p:spPr>
            <a:xfrm>
              <a:off x="9865" y="3429"/>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a:t>
              </a:r>
              <a:endParaRPr lang="id-ID" alt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31" name="Google Shape;322;p33"/>
            <p:cNvSpPr/>
            <p:nvPr/>
          </p:nvSpPr>
          <p:spPr>
            <a:xfrm>
              <a:off x="10276" y="4484"/>
              <a:ext cx="828" cy="309"/>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Text Box 31"/>
            <p:cNvSpPr txBox="1"/>
            <p:nvPr/>
          </p:nvSpPr>
          <p:spPr>
            <a:xfrm>
              <a:off x="7336" y="3679"/>
              <a:ext cx="2529" cy="861"/>
            </a:xfrm>
            <a:prstGeom prst="rect">
              <a:avLst/>
            </a:prstGeom>
            <a:noFill/>
          </p:spPr>
          <p:txBody>
            <a:bodyPr wrap="square" rtlCol="0" anchor="ctr" anchorCtr="0">
              <a:spAutoFit/>
            </a:bodyPr>
            <a:p>
              <a:pPr algn="ctr" rtl="1" fontAlgn="ctr"/>
              <a:r>
                <a:rPr lang="ar-SA" sz="11100">
                  <a:latin typeface="Segoe UI Semibold" panose="020B0702040204020203" charset="0"/>
                  <a:cs typeface="Segoe UI Semibold" panose="020B0702040204020203" charset="0"/>
                </a:rPr>
                <a:t>الأثرية</a:t>
              </a:r>
              <a:endParaRPr lang="ar-SA" sz="11100">
                <a:latin typeface="Segoe UI Semibold" panose="020B0702040204020203" charset="0"/>
                <a:cs typeface="Segoe UI Semibold" panose="020B0702040204020203" charset="0"/>
              </a:endParaRPr>
            </a:p>
          </p:txBody>
        </p:sp>
      </p:grpSp>
      <p:sp>
        <p:nvSpPr>
          <p:cNvPr id="26" name="Google Shape;318;p33" descr="no1" title="no1"/>
          <p:cNvSpPr txBox="1"/>
          <p:nvPr/>
        </p:nvSpPr>
        <p:spPr>
          <a:xfrm>
            <a:off x="-10894695" y="1172210"/>
            <a:ext cx="3424555" cy="20681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9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9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endParaRPr lang="id-ID" altLang="en-GB" sz="900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27" name="Google Shape;322;p33"/>
          <p:cNvSpPr/>
          <p:nvPr/>
        </p:nvSpPr>
        <p:spPr>
          <a:xfrm>
            <a:off x="-10042525" y="3360420"/>
            <a:ext cx="1717040" cy="64071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Text Box 27" descr="gh" title="ghoziyah"/>
          <p:cNvSpPr txBox="1"/>
          <p:nvPr/>
        </p:nvSpPr>
        <p:spPr>
          <a:xfrm>
            <a:off x="-7578090" y="1701483"/>
            <a:ext cx="5245100" cy="1799590"/>
          </a:xfrm>
          <a:prstGeom prst="rect">
            <a:avLst/>
          </a:prstGeom>
          <a:noFill/>
        </p:spPr>
        <p:txBody>
          <a:bodyPr wrap="square" rtlCol="0" anchor="ctr" anchorCtr="0">
            <a:spAutoFit/>
          </a:bodyPr>
          <a:p>
            <a:pPr algn="ctr" rtl="1" fontAlgn="ctr"/>
            <a:r>
              <a:rPr lang="ar-SA" sz="11100">
                <a:latin typeface="Segoe UI Semibold" panose="020B0702040204020203" charset="0"/>
                <a:cs typeface="Segoe UI Semibold" panose="020B0702040204020203" charset="0"/>
              </a:rPr>
              <a:t>الغازية</a:t>
            </a:r>
            <a:endParaRPr lang="ar-SA" sz="11100">
              <a:latin typeface="Segoe UI Semibold" panose="020B0702040204020203" charset="0"/>
              <a:cs typeface="Segoe UI Semibold" panose="020B0702040204020203" charset="0"/>
            </a:endParaRPr>
          </a:p>
        </p:txBody>
      </p:sp>
      <p:grpSp>
        <p:nvGrpSpPr>
          <p:cNvPr id="201" name="Google Shape;201;p20"/>
          <p:cNvGrpSpPr/>
          <p:nvPr/>
        </p:nvGrpSpPr>
        <p:grpSpPr>
          <a:xfrm rot="11100000" flipH="1">
            <a:off x="-2251568" y="7405078"/>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36" name="Group 35"/>
          <p:cNvGrpSpPr/>
          <p:nvPr/>
        </p:nvGrpSpPr>
        <p:grpSpPr>
          <a:xfrm>
            <a:off x="1145540" y="10854899"/>
            <a:ext cx="7006590" cy="6452661"/>
            <a:chOff x="5936" y="3303"/>
            <a:chExt cx="2529" cy="2329"/>
          </a:xfrm>
        </p:grpSpPr>
        <p:grpSp>
          <p:nvGrpSpPr>
            <p:cNvPr id="1" name="Group 0"/>
            <p:cNvGrpSpPr/>
            <p:nvPr/>
          </p:nvGrpSpPr>
          <p:grpSpPr>
            <a:xfrm rot="0">
              <a:off x="6332" y="4391"/>
              <a:ext cx="1736" cy="1241"/>
              <a:chOff x="5707" y="5249"/>
              <a:chExt cx="1736" cy="1241"/>
            </a:xfrm>
          </p:grpSpPr>
          <p:sp>
            <p:nvSpPr>
              <p:cNvPr id="2" name="Google Shape;318;p33"/>
              <p:cNvSpPr txBox="1"/>
              <p:nvPr/>
            </p:nvSpPr>
            <p:spPr>
              <a:xfrm>
                <a:off x="5750" y="5493"/>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85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85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endParaRPr lang="id-ID" altLang="en-GB" sz="850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3" name="Google Shape;322;p33"/>
              <p:cNvSpPr/>
              <p:nvPr/>
            </p:nvSpPr>
            <p:spPr>
              <a:xfrm>
                <a:off x="5707" y="5249"/>
                <a:ext cx="1736" cy="329"/>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 name="Text Box 3"/>
            <p:cNvSpPr txBox="1"/>
            <p:nvPr/>
          </p:nvSpPr>
          <p:spPr>
            <a:xfrm>
              <a:off x="5936" y="3303"/>
              <a:ext cx="2529" cy="644"/>
            </a:xfrm>
            <a:prstGeom prst="rect">
              <a:avLst/>
            </a:prstGeom>
            <a:noFill/>
          </p:spPr>
          <p:txBody>
            <a:bodyPr wrap="square" rtlCol="0" anchor="ctr" anchorCtr="0">
              <a:spAutoFit/>
            </a:bodyPr>
            <a:p>
              <a:pPr algn="ctr" rtl="1" fontAlgn="ctr"/>
              <a:r>
                <a:rPr lang="ar-SA" sz="11000">
                  <a:latin typeface="Segoe UI Semibold" panose="020B0702040204020203" charset="0"/>
                  <a:cs typeface="Segoe UI Semibold" panose="020B0702040204020203" charset="0"/>
                </a:rPr>
                <a:t>المادية</a:t>
              </a:r>
              <a:endParaRPr lang="ar-SA" sz="11000">
                <a:latin typeface="Segoe UI Semibold" panose="020B0702040204020203" charset="0"/>
                <a:cs typeface="Segoe UI Semibold" panose="020B0702040204020203" charset="0"/>
              </a:endParaRPr>
            </a:p>
          </p:txBody>
        </p:sp>
      </p:grpSp>
      <p:sp>
        <p:nvSpPr>
          <p:cNvPr id="327" name="Google Shape;327;p33"/>
          <p:cNvSpPr/>
          <p:nvPr/>
        </p:nvSpPr>
        <p:spPr>
          <a:xfrm rot="15300000">
            <a:off x="-1675130" y="-2965450"/>
            <a:ext cx="3349625" cy="3850640"/>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4" name="Google Shape;14;p2"/>
          <p:cNvSpPr/>
          <p:nvPr/>
        </p:nvSpPr>
        <p:spPr>
          <a:xfrm rot="6298992">
            <a:off x="-2037931" y="1218022"/>
            <a:ext cx="449068" cy="5969404"/>
          </a:xfrm>
          <a:prstGeom prst="rect">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 name="Google Shape;283;p31"/>
          <p:cNvSpPr txBox="1"/>
          <p:nvPr/>
        </p:nvSpPr>
        <p:spPr>
          <a:xfrm>
            <a:off x="506525" y="1300163"/>
            <a:ext cx="5298440" cy="23145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5200"/>
              <a:buFont typeface="Lexend Deca Black"/>
              <a:buNone/>
              <a:defRPr sz="60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9pPr>
          </a:lstStyle>
          <a:p>
            <a:pPr marL="0" lvl="0" indent="0" algn="l" rtl="0">
              <a:lnSpc>
                <a:spcPct val="95000"/>
              </a:lnSpc>
              <a:buNone/>
            </a:pPr>
            <a:r>
              <a:rPr lang="en-US" altLang="en-GB" sz="5200"/>
              <a:t>Jenis Kata</a:t>
            </a:r>
            <a:r>
              <a:rPr lang="en-US" altLang="en-GB" sz="5200">
                <a:latin typeface="Segoe UI Semibold" panose="020B0702040204020203" charset="0"/>
                <a:cs typeface="Segoe UI Semibold" panose="020B0702040204020203" charset="0"/>
              </a:rPr>
              <a:t> </a:t>
            </a:r>
            <a:r>
              <a:rPr lang="ar-SA" altLang="en-GB" sz="5200" b="1">
                <a:latin typeface="Segoe UI Semibold" panose="020B0702040204020203" charset="0"/>
                <a:cs typeface="Segoe UI Semibold" panose="020B0702040204020203" charset="0"/>
              </a:rPr>
              <a:t>السماوات</a:t>
            </a:r>
            <a:r>
              <a:rPr lang="en-US" altLang="ar-SA" sz="5200" b="1">
                <a:latin typeface="Segoe UI Semibold" panose="020B0702040204020203" charset="0"/>
                <a:cs typeface="Segoe UI Semibold" panose="020B0702040204020203" charset="0"/>
              </a:rPr>
              <a:t> </a:t>
            </a:r>
            <a:r>
              <a:rPr lang="en-US" altLang="en-GB" sz="5200"/>
              <a:t>Dalam Al-Quran</a:t>
            </a:r>
            <a:endParaRPr lang="en-US" altLang="en-GB" sz="5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602" name="Shape 602"/>
        <p:cNvGrpSpPr/>
        <p:nvPr/>
      </p:nvGrpSpPr>
      <p:grpSpPr>
        <a:xfrm>
          <a:off x="0" y="0"/>
          <a:ext cx="0" cy="0"/>
          <a:chOff x="0" y="0"/>
          <a:chExt cx="0" cy="0"/>
        </a:xfrm>
      </p:grpSpPr>
      <p:sp>
        <p:nvSpPr>
          <p:cNvPr id="603" name="Google Shape;603;p46"/>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Timeline</a:t>
            </a:r>
            <a:endParaRPr lang="en-GB"/>
          </a:p>
        </p:txBody>
      </p:sp>
      <p:sp>
        <p:nvSpPr>
          <p:cNvPr id="604" name="Google Shape;604;p46"/>
          <p:cNvSpPr txBox="1"/>
          <p:nvPr/>
        </p:nvSpPr>
        <p:spPr>
          <a:xfrm>
            <a:off x="4624419" y="2689188"/>
            <a:ext cx="1847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05" name="Google Shape;605;p46"/>
          <p:cNvSpPr txBox="1"/>
          <p:nvPr/>
        </p:nvSpPr>
        <p:spPr>
          <a:xfrm>
            <a:off x="719999" y="2689200"/>
            <a:ext cx="1847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Venus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06" name="Google Shape;606;p46"/>
          <p:cNvSpPr txBox="1"/>
          <p:nvPr/>
        </p:nvSpPr>
        <p:spPr>
          <a:xfrm>
            <a:off x="2672204" y="2689200"/>
            <a:ext cx="1847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07" name="Google Shape;607;p46"/>
          <p:cNvSpPr txBox="1"/>
          <p:nvPr/>
        </p:nvSpPr>
        <p:spPr>
          <a:xfrm>
            <a:off x="6576624" y="2689188"/>
            <a:ext cx="1847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Neptune</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08" name="Google Shape;608;p46"/>
          <p:cNvSpPr txBox="1"/>
          <p:nvPr/>
        </p:nvSpPr>
        <p:spPr>
          <a:xfrm>
            <a:off x="2672181" y="2996423"/>
            <a:ext cx="18474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It's full of iron oxide dust, which gives the planet its reddish cast</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09" name="Google Shape;609;p46"/>
          <p:cNvSpPr txBox="1"/>
          <p:nvPr/>
        </p:nvSpPr>
        <p:spPr>
          <a:xfrm>
            <a:off x="6576600" y="2996413"/>
            <a:ext cx="18474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It's also the fourth-largest planet in the Solar System </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10" name="Google Shape;610;p46"/>
          <p:cNvSpPr txBox="1"/>
          <p:nvPr/>
        </p:nvSpPr>
        <p:spPr>
          <a:xfrm>
            <a:off x="720000" y="2996423"/>
            <a:ext cx="18474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Venus has a beautiful name and is the second planet from the Sun</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11" name="Google Shape;611;p46"/>
          <p:cNvSpPr txBox="1"/>
          <p:nvPr/>
        </p:nvSpPr>
        <p:spPr>
          <a:xfrm>
            <a:off x="4624419" y="2996413"/>
            <a:ext cx="18474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It's composed mostly of hydrogen and helium. It has beautiful rings</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12" name="Google Shape;612;p46"/>
          <p:cNvSpPr/>
          <p:nvPr/>
        </p:nvSpPr>
        <p:spPr>
          <a:xfrm>
            <a:off x="827767" y="2358777"/>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 name="Google Shape;613;p46"/>
          <p:cNvSpPr/>
          <p:nvPr/>
        </p:nvSpPr>
        <p:spPr>
          <a:xfrm>
            <a:off x="2779967" y="2358777"/>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 name="Google Shape;614;p46"/>
          <p:cNvSpPr/>
          <p:nvPr/>
        </p:nvSpPr>
        <p:spPr>
          <a:xfrm>
            <a:off x="4732155" y="2358784"/>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 name="Google Shape;615;p46"/>
          <p:cNvSpPr/>
          <p:nvPr/>
        </p:nvSpPr>
        <p:spPr>
          <a:xfrm>
            <a:off x="6684355" y="2358784"/>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16" name="Google Shape;616;p46"/>
          <p:cNvCxnSpPr>
            <a:stCxn id="612" idx="3"/>
            <a:endCxn id="613" idx="1"/>
          </p:cNvCxnSpPr>
          <p:nvPr/>
        </p:nvCxnSpPr>
        <p:spPr>
          <a:xfrm>
            <a:off x="1353667" y="2456877"/>
            <a:ext cx="1426200" cy="0"/>
          </a:xfrm>
          <a:prstGeom prst="straightConnector1">
            <a:avLst/>
          </a:prstGeom>
          <a:noFill/>
          <a:ln w="9525" cap="flat" cmpd="sng">
            <a:solidFill>
              <a:schemeClr val="dk1"/>
            </a:solidFill>
            <a:prstDash val="solid"/>
            <a:round/>
            <a:headEnd type="none" w="med" len="med"/>
            <a:tailEnd type="none" w="med" len="med"/>
          </a:ln>
        </p:spPr>
      </p:cxnSp>
      <p:cxnSp>
        <p:nvCxnSpPr>
          <p:cNvPr id="617" name="Google Shape;617;p46"/>
          <p:cNvCxnSpPr>
            <a:stCxn id="613" idx="3"/>
            <a:endCxn id="614" idx="1"/>
          </p:cNvCxnSpPr>
          <p:nvPr/>
        </p:nvCxnSpPr>
        <p:spPr>
          <a:xfrm>
            <a:off x="3305867" y="2456877"/>
            <a:ext cx="1426200" cy="0"/>
          </a:xfrm>
          <a:prstGeom prst="straightConnector1">
            <a:avLst/>
          </a:prstGeom>
          <a:noFill/>
          <a:ln w="9525" cap="flat" cmpd="sng">
            <a:solidFill>
              <a:schemeClr val="dk1"/>
            </a:solidFill>
            <a:prstDash val="solid"/>
            <a:round/>
            <a:headEnd type="none" w="med" len="med"/>
            <a:tailEnd type="none" w="med" len="med"/>
          </a:ln>
        </p:spPr>
      </p:cxnSp>
      <p:cxnSp>
        <p:nvCxnSpPr>
          <p:cNvPr id="618" name="Google Shape;618;p46"/>
          <p:cNvCxnSpPr>
            <a:stCxn id="614" idx="3"/>
            <a:endCxn id="615" idx="1"/>
          </p:cNvCxnSpPr>
          <p:nvPr/>
        </p:nvCxnSpPr>
        <p:spPr>
          <a:xfrm>
            <a:off x="5258055" y="2456884"/>
            <a:ext cx="1426200" cy="0"/>
          </a:xfrm>
          <a:prstGeom prst="straightConnector1">
            <a:avLst/>
          </a:prstGeom>
          <a:noFill/>
          <a:ln w="9525" cap="flat" cmpd="sng">
            <a:solidFill>
              <a:schemeClr val="dk1"/>
            </a:solidFill>
            <a:prstDash val="solid"/>
            <a:round/>
            <a:headEnd type="none" w="med" len="med"/>
            <a:tailEnd type="none" w="med" len="med"/>
          </a:ln>
        </p:spPr>
      </p:cxnSp>
      <p:sp>
        <p:nvSpPr>
          <p:cNvPr id="619" name="Google Shape;619;p46"/>
          <p:cNvSpPr/>
          <p:nvPr/>
        </p:nvSpPr>
        <p:spPr>
          <a:xfrm rot="4853404">
            <a:off x="4449686" y="4054935"/>
            <a:ext cx="449064" cy="78602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20" name="Google Shape;620;p46"/>
          <p:cNvGrpSpPr/>
          <p:nvPr/>
        </p:nvGrpSpPr>
        <p:grpSpPr>
          <a:xfrm>
            <a:off x="913817" y="1806238"/>
            <a:ext cx="353802" cy="351497"/>
            <a:chOff x="580725" y="3617925"/>
            <a:chExt cx="299325" cy="297375"/>
          </a:xfrm>
        </p:grpSpPr>
        <p:sp>
          <p:nvSpPr>
            <p:cNvPr id="621" name="Google Shape;621;p4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 name="Google Shape;622;p4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 name="Google Shape;623;p4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 name="Google Shape;624;p4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 name="Google Shape;625;p4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6" name="Google Shape;626;p46"/>
          <p:cNvGrpSpPr/>
          <p:nvPr/>
        </p:nvGrpSpPr>
        <p:grpSpPr>
          <a:xfrm>
            <a:off x="2867422" y="1808336"/>
            <a:ext cx="351024" cy="347301"/>
            <a:chOff x="946175" y="3619500"/>
            <a:chExt cx="296975" cy="293825"/>
          </a:xfrm>
        </p:grpSpPr>
        <p:sp>
          <p:nvSpPr>
            <p:cNvPr id="627" name="Google Shape;627;p46"/>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 name="Google Shape;628;p46"/>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 name="Google Shape;629;p46"/>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 name="Google Shape;630;p46"/>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 name="Google Shape;631;p46"/>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 name="Google Shape;632;p46"/>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33" name="Google Shape;633;p46"/>
          <p:cNvSpPr/>
          <p:nvPr/>
        </p:nvSpPr>
        <p:spPr>
          <a:xfrm>
            <a:off x="4818253" y="1808459"/>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34" name="Google Shape;634;p46"/>
          <p:cNvGrpSpPr/>
          <p:nvPr/>
        </p:nvGrpSpPr>
        <p:grpSpPr>
          <a:xfrm>
            <a:off x="6766264" y="1807420"/>
            <a:ext cx="319347" cy="349133"/>
            <a:chOff x="1687350" y="3618725"/>
            <a:chExt cx="270175" cy="295375"/>
          </a:xfrm>
        </p:grpSpPr>
        <p:sp>
          <p:nvSpPr>
            <p:cNvPr id="635" name="Google Shape;635;p46"/>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 name="Google Shape;636;p46"/>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 name="Google Shape;637;p46"/>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641" name="Shape 641"/>
        <p:cNvGrpSpPr/>
        <p:nvPr/>
      </p:nvGrpSpPr>
      <p:grpSpPr>
        <a:xfrm>
          <a:off x="0" y="0"/>
          <a:ext cx="0" cy="0"/>
          <a:chOff x="0" y="0"/>
          <a:chExt cx="0" cy="0"/>
        </a:xfrm>
      </p:grpSpPr>
      <p:sp>
        <p:nvSpPr>
          <p:cNvPr id="642" name="Google Shape;642;p47"/>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Organizational chart</a:t>
            </a:r>
            <a:endParaRPr lang="en-GB"/>
          </a:p>
        </p:txBody>
      </p:sp>
      <p:sp>
        <p:nvSpPr>
          <p:cNvPr id="643" name="Google Shape;643;p47"/>
          <p:cNvSpPr txBox="1"/>
          <p:nvPr/>
        </p:nvSpPr>
        <p:spPr>
          <a:xfrm>
            <a:off x="3818100" y="123852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John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44" name="Google Shape;644;p47"/>
          <p:cNvSpPr txBox="1"/>
          <p:nvPr/>
        </p:nvSpPr>
        <p:spPr>
          <a:xfrm>
            <a:off x="3818100" y="169692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General</a:t>
            </a:r>
            <a:r>
              <a:rPr lang="en-GB" sz="1200">
                <a:solidFill>
                  <a:schemeClr val="dk1"/>
                </a:solidFill>
                <a:latin typeface="Sarabun" panose="00000500000000000000"/>
                <a:ea typeface="Sarabun" panose="00000500000000000000"/>
                <a:cs typeface="Sarabun" panose="00000500000000000000"/>
                <a:sym typeface="Sarabun" panose="00000500000000000000"/>
              </a:rPr>
              <a:t> Manager</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45" name="Google Shape;645;p47"/>
          <p:cNvSpPr txBox="1"/>
          <p:nvPr/>
        </p:nvSpPr>
        <p:spPr>
          <a:xfrm>
            <a:off x="2852813" y="2385050"/>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Bones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46" name="Google Shape;646;p47"/>
          <p:cNvSpPr txBox="1"/>
          <p:nvPr/>
        </p:nvSpPr>
        <p:spPr>
          <a:xfrm>
            <a:off x="2852813" y="2843450"/>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Senior Writer</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47" name="Google Shape;647;p47"/>
          <p:cNvSpPr txBox="1"/>
          <p:nvPr/>
        </p:nvSpPr>
        <p:spPr>
          <a:xfrm>
            <a:off x="922238" y="2385050"/>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Susan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48" name="Google Shape;648;p47"/>
          <p:cNvSpPr txBox="1"/>
          <p:nvPr/>
        </p:nvSpPr>
        <p:spPr>
          <a:xfrm>
            <a:off x="922238" y="2843450"/>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Senior Writer</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49" name="Google Shape;649;p47"/>
          <p:cNvSpPr txBox="1"/>
          <p:nvPr/>
        </p:nvSpPr>
        <p:spPr>
          <a:xfrm>
            <a:off x="4783388" y="2385050"/>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Sarah</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0" name="Google Shape;650;p47"/>
          <p:cNvSpPr txBox="1"/>
          <p:nvPr/>
        </p:nvSpPr>
        <p:spPr>
          <a:xfrm>
            <a:off x="4783388" y="2843450"/>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QC &amp; QA</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1" name="Google Shape;651;p47"/>
          <p:cNvSpPr txBox="1"/>
          <p:nvPr/>
        </p:nvSpPr>
        <p:spPr>
          <a:xfrm>
            <a:off x="6713963" y="2385050"/>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Timmy</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2" name="Google Shape;652;p47"/>
          <p:cNvSpPr txBox="1"/>
          <p:nvPr/>
        </p:nvSpPr>
        <p:spPr>
          <a:xfrm>
            <a:off x="6713963" y="2843450"/>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Senior Reviewer</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3" name="Google Shape;653;p47"/>
          <p:cNvSpPr txBox="1"/>
          <p:nvPr/>
        </p:nvSpPr>
        <p:spPr>
          <a:xfrm>
            <a:off x="2852813" y="353157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Earth</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4" name="Google Shape;654;p47"/>
          <p:cNvSpPr txBox="1"/>
          <p:nvPr/>
        </p:nvSpPr>
        <p:spPr>
          <a:xfrm>
            <a:off x="2852813" y="398997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latin typeface="Sarabun" panose="00000500000000000000"/>
                <a:ea typeface="Sarabun" panose="00000500000000000000"/>
                <a:cs typeface="Sarabun" panose="00000500000000000000"/>
                <a:sym typeface="Sarabun" panose="00000500000000000000"/>
              </a:rPr>
              <a:t>Staff</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5" name="Google Shape;655;p47"/>
          <p:cNvSpPr txBox="1"/>
          <p:nvPr/>
        </p:nvSpPr>
        <p:spPr>
          <a:xfrm>
            <a:off x="922238" y="353157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6" name="Google Shape;656;p47"/>
          <p:cNvSpPr txBox="1"/>
          <p:nvPr/>
        </p:nvSpPr>
        <p:spPr>
          <a:xfrm>
            <a:off x="922238" y="398997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Staff</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7" name="Google Shape;657;p47"/>
          <p:cNvSpPr txBox="1"/>
          <p:nvPr/>
        </p:nvSpPr>
        <p:spPr>
          <a:xfrm>
            <a:off x="4783388" y="353157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8" name="Google Shape;658;p47"/>
          <p:cNvSpPr txBox="1"/>
          <p:nvPr/>
        </p:nvSpPr>
        <p:spPr>
          <a:xfrm>
            <a:off x="4783388" y="398997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latin typeface="Sarabun" panose="00000500000000000000"/>
                <a:ea typeface="Sarabun" panose="00000500000000000000"/>
                <a:cs typeface="Sarabun" panose="00000500000000000000"/>
                <a:sym typeface="Sarabun" panose="00000500000000000000"/>
              </a:rPr>
              <a:t>Staff</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9" name="Google Shape;659;p47"/>
          <p:cNvSpPr txBox="1"/>
          <p:nvPr/>
        </p:nvSpPr>
        <p:spPr>
          <a:xfrm>
            <a:off x="6713963" y="353157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Jupiter</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60" name="Google Shape;660;p47"/>
          <p:cNvSpPr txBox="1"/>
          <p:nvPr/>
        </p:nvSpPr>
        <p:spPr>
          <a:xfrm>
            <a:off x="6713963" y="398997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latin typeface="Sarabun" panose="00000500000000000000"/>
                <a:ea typeface="Sarabun" panose="00000500000000000000"/>
                <a:cs typeface="Sarabun" panose="00000500000000000000"/>
                <a:sym typeface="Sarabun" panose="00000500000000000000"/>
              </a:rPr>
              <a:t>Staff</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cxnSp>
        <p:nvCxnSpPr>
          <p:cNvPr id="661" name="Google Shape;661;p47"/>
          <p:cNvCxnSpPr>
            <a:stCxn id="644" idx="2"/>
            <a:endCxn id="647" idx="0"/>
          </p:cNvCxnSpPr>
          <p:nvPr/>
        </p:nvCxnSpPr>
        <p:spPr>
          <a:xfrm rot="5400000">
            <a:off x="2935950" y="749075"/>
            <a:ext cx="376200" cy="28959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662" name="Google Shape;662;p47"/>
          <p:cNvCxnSpPr>
            <a:stCxn id="644" idx="2"/>
            <a:endCxn id="645" idx="0"/>
          </p:cNvCxnSpPr>
          <p:nvPr/>
        </p:nvCxnSpPr>
        <p:spPr>
          <a:xfrm rot="5400000">
            <a:off x="3901200" y="1714325"/>
            <a:ext cx="376200" cy="9654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663" name="Google Shape;663;p47"/>
          <p:cNvCxnSpPr>
            <a:stCxn id="644" idx="2"/>
            <a:endCxn id="649" idx="0"/>
          </p:cNvCxnSpPr>
          <p:nvPr/>
        </p:nvCxnSpPr>
        <p:spPr>
          <a:xfrm rot="-5400000" flipH="1">
            <a:off x="4866600" y="1714325"/>
            <a:ext cx="376200" cy="9654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664" name="Google Shape;664;p47"/>
          <p:cNvCxnSpPr>
            <a:stCxn id="644" idx="2"/>
            <a:endCxn id="651" idx="0"/>
          </p:cNvCxnSpPr>
          <p:nvPr/>
        </p:nvCxnSpPr>
        <p:spPr>
          <a:xfrm rot="-5400000" flipH="1">
            <a:off x="5831850" y="749075"/>
            <a:ext cx="376200" cy="28959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665" name="Google Shape;665;p47"/>
          <p:cNvCxnSpPr>
            <a:stCxn id="648" idx="2"/>
            <a:endCxn id="655" idx="0"/>
          </p:cNvCxnSpPr>
          <p:nvPr/>
        </p:nvCxnSpPr>
        <p:spPr>
          <a:xfrm>
            <a:off x="1676138" y="3155450"/>
            <a:ext cx="0" cy="376200"/>
          </a:xfrm>
          <a:prstGeom prst="straightConnector1">
            <a:avLst/>
          </a:prstGeom>
          <a:noFill/>
          <a:ln w="9525" cap="flat" cmpd="sng">
            <a:solidFill>
              <a:schemeClr val="dk1"/>
            </a:solidFill>
            <a:prstDash val="solid"/>
            <a:round/>
            <a:headEnd type="none" w="med" len="med"/>
            <a:tailEnd type="none" w="med" len="med"/>
          </a:ln>
        </p:spPr>
      </p:cxnSp>
      <p:cxnSp>
        <p:nvCxnSpPr>
          <p:cNvPr id="666" name="Google Shape;666;p47"/>
          <p:cNvCxnSpPr>
            <a:stCxn id="646" idx="2"/>
            <a:endCxn id="653" idx="0"/>
          </p:cNvCxnSpPr>
          <p:nvPr/>
        </p:nvCxnSpPr>
        <p:spPr>
          <a:xfrm>
            <a:off x="3606713" y="3155450"/>
            <a:ext cx="0" cy="376200"/>
          </a:xfrm>
          <a:prstGeom prst="straightConnector1">
            <a:avLst/>
          </a:prstGeom>
          <a:noFill/>
          <a:ln w="9525" cap="flat" cmpd="sng">
            <a:solidFill>
              <a:schemeClr val="dk1"/>
            </a:solidFill>
            <a:prstDash val="solid"/>
            <a:round/>
            <a:headEnd type="none" w="med" len="med"/>
            <a:tailEnd type="none" w="med" len="med"/>
          </a:ln>
        </p:spPr>
      </p:cxnSp>
      <p:cxnSp>
        <p:nvCxnSpPr>
          <p:cNvPr id="667" name="Google Shape;667;p47"/>
          <p:cNvCxnSpPr>
            <a:stCxn id="650" idx="2"/>
            <a:endCxn id="657" idx="0"/>
          </p:cNvCxnSpPr>
          <p:nvPr/>
        </p:nvCxnSpPr>
        <p:spPr>
          <a:xfrm>
            <a:off x="5537288" y="3155450"/>
            <a:ext cx="0" cy="376200"/>
          </a:xfrm>
          <a:prstGeom prst="straightConnector1">
            <a:avLst/>
          </a:prstGeom>
          <a:noFill/>
          <a:ln w="9525" cap="flat" cmpd="sng">
            <a:solidFill>
              <a:schemeClr val="dk1"/>
            </a:solidFill>
            <a:prstDash val="solid"/>
            <a:round/>
            <a:headEnd type="none" w="med" len="med"/>
            <a:tailEnd type="none" w="med" len="med"/>
          </a:ln>
        </p:spPr>
      </p:cxnSp>
      <p:cxnSp>
        <p:nvCxnSpPr>
          <p:cNvPr id="668" name="Google Shape;668;p47"/>
          <p:cNvCxnSpPr>
            <a:stCxn id="652" idx="2"/>
            <a:endCxn id="659" idx="0"/>
          </p:cNvCxnSpPr>
          <p:nvPr/>
        </p:nvCxnSpPr>
        <p:spPr>
          <a:xfrm>
            <a:off x="7467863" y="3155450"/>
            <a:ext cx="0" cy="376200"/>
          </a:xfrm>
          <a:prstGeom prst="straightConnector1">
            <a:avLst/>
          </a:prstGeom>
          <a:noFill/>
          <a:ln w="9525" cap="flat" cmpd="sng">
            <a:solidFill>
              <a:schemeClr val="dk1"/>
            </a:solidFill>
            <a:prstDash val="solid"/>
            <a:round/>
            <a:headEnd type="none" w="med" len="med"/>
            <a:tailEnd type="none" w="med" len="med"/>
          </a:ln>
        </p:spPr>
      </p:cxnSp>
      <p:sp>
        <p:nvSpPr>
          <p:cNvPr id="669" name="Google Shape;669;p47"/>
          <p:cNvSpPr/>
          <p:nvPr/>
        </p:nvSpPr>
        <p:spPr>
          <a:xfrm rot="4853404">
            <a:off x="1662311" y="1120310"/>
            <a:ext cx="449064" cy="78602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673" name="Shape 673"/>
        <p:cNvGrpSpPr/>
        <p:nvPr/>
      </p:nvGrpSpPr>
      <p:grpSpPr>
        <a:xfrm>
          <a:off x="0" y="0"/>
          <a:ext cx="0" cy="0"/>
          <a:chOff x="0" y="0"/>
          <a:chExt cx="0" cy="0"/>
        </a:xfrm>
      </p:grpSpPr>
      <p:sp>
        <p:nvSpPr>
          <p:cNvPr id="674" name="Google Shape;674;p48"/>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Roadmap infographic</a:t>
            </a:r>
            <a:endParaRPr lang="en-GB"/>
          </a:p>
        </p:txBody>
      </p:sp>
      <p:graphicFrame>
        <p:nvGraphicFramePr>
          <p:cNvPr id="675" name="Google Shape;675;p48"/>
          <p:cNvGraphicFramePr/>
          <p:nvPr/>
        </p:nvGraphicFramePr>
        <p:xfrm>
          <a:off x="932925" y="1291210"/>
          <a:ext cx="7278150" cy="3071000"/>
        </p:xfrm>
        <a:graphic>
          <a:graphicData uri="http://schemas.openxmlformats.org/drawingml/2006/table">
            <a:tbl>
              <a:tblPr>
                <a:noFill/>
                <a:tableStyleId>{5B3425C1-E8C5-4002-BBBE-09CE61DE65A6}</a:tableStyleId>
              </a:tblPr>
              <a:tblGrid>
                <a:gridCol w="1213025"/>
                <a:gridCol w="1213025"/>
                <a:gridCol w="1213025"/>
                <a:gridCol w="1213025"/>
                <a:gridCol w="1213025"/>
                <a:gridCol w="1213025"/>
              </a:tblGrid>
              <a:tr h="473575">
                <a:tc gridSpan="3">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Q1</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cPr/>
                </a:tc>
                <a:tc hMerge="1">
                  <a:tcPr/>
                </a:tc>
                <a:tc gridSpan="3">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Q2</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cPr/>
                </a:tc>
                <a:tc hMerge="1">
                  <a:tcPr/>
                </a:tc>
              </a:tr>
              <a:tr h="473575">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Jan</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Feb</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panose="020B0604020202020204"/>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Apr</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May</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Jun</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53975">
                <a:tc>
                  <a:txBody>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Reviewer Team</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panose="020B0604020202020204"/>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r>
              <a:tr h="353975">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panose="020B0604020202020204"/>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r>
              <a:tr h="353975">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r>
              <a:tr h="353975">
                <a:tc>
                  <a:txBody>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QC Team</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r>
              <a:tr h="353975">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r>
              <a:tr h="353975">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sp>
        <p:nvSpPr>
          <p:cNvPr id="676" name="Google Shape;676;p48"/>
          <p:cNvSpPr/>
          <p:nvPr/>
        </p:nvSpPr>
        <p:spPr>
          <a:xfrm>
            <a:off x="1049175" y="2592325"/>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Mercury is small</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77" name="Google Shape;677;p48"/>
          <p:cNvSpPr/>
          <p:nvPr/>
        </p:nvSpPr>
        <p:spPr>
          <a:xfrm>
            <a:off x="2224122" y="2960468"/>
            <a:ext cx="34635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Mercury is small</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78" name="Google Shape;678;p48"/>
          <p:cNvSpPr/>
          <p:nvPr/>
        </p:nvSpPr>
        <p:spPr>
          <a:xfrm>
            <a:off x="3462158" y="2592325"/>
            <a:ext cx="1020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Venus</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79" name="Google Shape;679;p48"/>
          <p:cNvSpPr/>
          <p:nvPr/>
        </p:nvSpPr>
        <p:spPr>
          <a:xfrm>
            <a:off x="5900537" y="2592325"/>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Jupiter</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0" name="Google Shape;680;p48"/>
          <p:cNvSpPr/>
          <p:nvPr/>
        </p:nvSpPr>
        <p:spPr>
          <a:xfrm>
            <a:off x="1049175" y="3654250"/>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Mercury is small</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1" name="Google Shape;681;p48"/>
          <p:cNvSpPr/>
          <p:nvPr/>
        </p:nvSpPr>
        <p:spPr>
          <a:xfrm>
            <a:off x="2224122" y="4022388"/>
            <a:ext cx="1020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Mercury</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2" name="Google Shape;682;p48"/>
          <p:cNvSpPr/>
          <p:nvPr/>
        </p:nvSpPr>
        <p:spPr>
          <a:xfrm>
            <a:off x="3462158" y="3654238"/>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Venus</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3" name="Google Shape;683;p48"/>
          <p:cNvSpPr/>
          <p:nvPr/>
        </p:nvSpPr>
        <p:spPr>
          <a:xfrm>
            <a:off x="5900537" y="3654250"/>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Jupiter</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4" name="Google Shape;684;p48"/>
          <p:cNvSpPr/>
          <p:nvPr/>
        </p:nvSpPr>
        <p:spPr>
          <a:xfrm>
            <a:off x="4684697" y="4022400"/>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Jupiter</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688" name="Shape 688"/>
        <p:cNvGrpSpPr/>
        <p:nvPr/>
      </p:nvGrpSpPr>
      <p:grpSpPr>
        <a:xfrm>
          <a:off x="0" y="0"/>
          <a:ext cx="0" cy="0"/>
          <a:chOff x="0" y="0"/>
          <a:chExt cx="0" cy="0"/>
        </a:xfrm>
      </p:grpSpPr>
      <p:sp>
        <p:nvSpPr>
          <p:cNvPr id="689" name="Google Shape;689;p49"/>
          <p:cNvSpPr/>
          <p:nvPr/>
        </p:nvSpPr>
        <p:spPr>
          <a:xfrm flipH="1">
            <a:off x="4937512" y="410215"/>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 name="Google Shape;690;p49"/>
          <p:cNvSpPr txBox="1"/>
          <p:nvPr>
            <p:ph type="title"/>
          </p:nvPr>
        </p:nvSpPr>
        <p:spPr>
          <a:xfrm>
            <a:off x="5694000" y="1510975"/>
            <a:ext cx="2730000" cy="107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Photo showcase</a:t>
            </a:r>
            <a:endParaRPr lang="en-GB"/>
          </a:p>
        </p:txBody>
      </p:sp>
      <p:sp>
        <p:nvSpPr>
          <p:cNvPr id="691" name="Google Shape;691;p49"/>
          <p:cNvSpPr txBox="1"/>
          <p:nvPr>
            <p:ph type="subTitle" idx="1"/>
          </p:nvPr>
        </p:nvSpPr>
        <p:spPr>
          <a:xfrm>
            <a:off x="5694000" y="2691425"/>
            <a:ext cx="2730000" cy="990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You can replace the image on the screen with your own work. Right-click on it and then choose "Replace image"</a:t>
            </a:r>
            <a:endParaRPr lang="en-GB"/>
          </a:p>
        </p:txBody>
      </p:sp>
      <p:pic>
        <p:nvPicPr>
          <p:cNvPr id="692" name="Google Shape;692;p49"/>
          <p:cNvPicPr preferRelativeResize="0"/>
          <p:nvPr>
            <p:ph type="pic" idx="2"/>
          </p:nvPr>
        </p:nvPicPr>
        <p:blipFill rotWithShape="1">
          <a:blip r:embed="rId1"/>
          <a:srcRect l="16626" r="16626"/>
          <a:stretch>
            <a:fillRect/>
          </a:stretch>
        </p:blipFill>
        <p:spPr>
          <a:xfrm>
            <a:off x="720000" y="630000"/>
            <a:ext cx="2252099" cy="2252098"/>
          </a:xfrm>
          <a:prstGeom prst="rect">
            <a:avLst/>
          </a:prstGeom>
        </p:spPr>
      </p:pic>
      <p:pic>
        <p:nvPicPr>
          <p:cNvPr id="693" name="Google Shape;693;p49"/>
          <p:cNvPicPr preferRelativeResize="0"/>
          <p:nvPr>
            <p:ph type="pic" idx="3"/>
          </p:nvPr>
        </p:nvPicPr>
        <p:blipFill rotWithShape="1">
          <a:blip r:embed="rId2"/>
          <a:srcRect t="3016" b="3007"/>
          <a:stretch>
            <a:fillRect/>
          </a:stretch>
        </p:blipFill>
        <p:spPr>
          <a:xfrm>
            <a:off x="720000" y="3102925"/>
            <a:ext cx="2252099" cy="1410601"/>
          </a:xfrm>
          <a:prstGeom prst="rect">
            <a:avLst/>
          </a:prstGeom>
        </p:spPr>
      </p:pic>
      <p:pic>
        <p:nvPicPr>
          <p:cNvPr id="694" name="Google Shape;694;p49"/>
          <p:cNvPicPr preferRelativeResize="0"/>
          <p:nvPr>
            <p:ph type="pic" idx="4"/>
          </p:nvPr>
        </p:nvPicPr>
        <p:blipFill rotWithShape="1">
          <a:blip r:embed="rId3"/>
          <a:srcRect l="47276" r="19488"/>
          <a:stretch>
            <a:fillRect/>
          </a:stretch>
        </p:blipFill>
        <p:spPr>
          <a:xfrm>
            <a:off x="3207000" y="630000"/>
            <a:ext cx="1936502" cy="3883500"/>
          </a:xfrm>
          <a:prstGeom prst="rect">
            <a:avLst/>
          </a:prstGeom>
        </p:spPr>
      </p:pic>
      <p:sp>
        <p:nvSpPr>
          <p:cNvPr id="695" name="Google Shape;695;p49"/>
          <p:cNvSpPr/>
          <p:nvPr/>
        </p:nvSpPr>
        <p:spPr>
          <a:xfrm rot="-701621">
            <a:off x="3071250" y="4104460"/>
            <a:ext cx="4163717" cy="4163717"/>
          </a:xfrm>
          <a:prstGeom prst="blockArc">
            <a:avLst>
              <a:gd name="adj1" fmla="val 16011075"/>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 name="Google Shape;696;p49"/>
          <p:cNvSpPr/>
          <p:nvPr/>
        </p:nvSpPr>
        <p:spPr>
          <a:xfrm rot="-6300501" flipH="1">
            <a:off x="728074" y="-951700"/>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 name="Google Shape;697;p49"/>
          <p:cNvSpPr/>
          <p:nvPr/>
        </p:nvSpPr>
        <p:spPr>
          <a:xfrm flipH="1">
            <a:off x="2331370" y="428896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 name="Google Shape;698;p49"/>
          <p:cNvSpPr/>
          <p:nvPr/>
        </p:nvSpPr>
        <p:spPr>
          <a:xfrm flipH="1">
            <a:off x="379762" y="1209465"/>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702" name="Shape 702"/>
        <p:cNvGrpSpPr/>
        <p:nvPr/>
      </p:nvGrpSpPr>
      <p:grpSpPr>
        <a:xfrm>
          <a:off x="0" y="0"/>
          <a:ext cx="0" cy="0"/>
          <a:chOff x="0" y="0"/>
          <a:chExt cx="0" cy="0"/>
        </a:xfrm>
      </p:grpSpPr>
      <p:sp>
        <p:nvSpPr>
          <p:cNvPr id="703" name="Google Shape;703;p50"/>
          <p:cNvSpPr txBox="1"/>
          <p:nvPr>
            <p:ph type="title"/>
          </p:nvPr>
        </p:nvSpPr>
        <p:spPr>
          <a:xfrm>
            <a:off x="872400" y="559175"/>
            <a:ext cx="4213200" cy="8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Thanks!</a:t>
            </a:r>
            <a:endParaRPr lang="en-GB"/>
          </a:p>
        </p:txBody>
      </p:sp>
      <p:sp>
        <p:nvSpPr>
          <p:cNvPr id="704" name="Google Shape;704;p50"/>
          <p:cNvSpPr txBox="1"/>
          <p:nvPr>
            <p:ph type="subTitle" idx="1"/>
          </p:nvPr>
        </p:nvSpPr>
        <p:spPr>
          <a:xfrm>
            <a:off x="872400" y="1824025"/>
            <a:ext cx="4213200" cy="71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812A5F"/>
              </a:buClr>
              <a:buFont typeface="Arial" panose="020B0604020202020204"/>
              <a:buNone/>
            </a:pPr>
            <a:r>
              <a:rPr lang="en-GB"/>
              <a:t>Does anyone have any questions?</a:t>
            </a:r>
            <a:endParaRPr lang="en-GB"/>
          </a:p>
          <a:p>
            <a:pPr marL="0" lvl="0" indent="0" algn="l" rtl="0">
              <a:spcBef>
                <a:spcPts val="0"/>
              </a:spcBef>
              <a:spcAft>
                <a:spcPts val="0"/>
              </a:spcAft>
              <a:buNone/>
            </a:pPr>
            <a:r>
              <a:rPr lang="en-GB"/>
              <a:t>youremail@freepik.com | +91 620 421 838 yourwebsite.com</a:t>
            </a:r>
            <a:endParaRPr lang="en-GB"/>
          </a:p>
        </p:txBody>
      </p:sp>
      <p:grpSp>
        <p:nvGrpSpPr>
          <p:cNvPr id="705" name="Google Shape;705;p50"/>
          <p:cNvGrpSpPr/>
          <p:nvPr/>
        </p:nvGrpSpPr>
        <p:grpSpPr>
          <a:xfrm>
            <a:off x="1991253" y="2732206"/>
            <a:ext cx="270006" cy="270006"/>
            <a:chOff x="1379798" y="1723250"/>
            <a:chExt cx="397887" cy="397887"/>
          </a:xfrm>
        </p:grpSpPr>
        <p:sp>
          <p:nvSpPr>
            <p:cNvPr id="706" name="Google Shape;706;p50"/>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 name="Google Shape;707;p50"/>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 name="Google Shape;708;p50"/>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 name="Google Shape;709;p50"/>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0" name="Google Shape;710;p50"/>
          <p:cNvGrpSpPr/>
          <p:nvPr/>
        </p:nvGrpSpPr>
        <p:grpSpPr>
          <a:xfrm>
            <a:off x="1011519" y="2732206"/>
            <a:ext cx="270020" cy="270006"/>
            <a:chOff x="266768" y="1721375"/>
            <a:chExt cx="397907" cy="397887"/>
          </a:xfrm>
        </p:grpSpPr>
        <p:sp>
          <p:nvSpPr>
            <p:cNvPr id="711" name="Google Shape;711;p5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 name="Google Shape;712;p5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3" name="Google Shape;713;p50"/>
          <p:cNvGrpSpPr/>
          <p:nvPr/>
        </p:nvGrpSpPr>
        <p:grpSpPr>
          <a:xfrm>
            <a:off x="1501394" y="2732206"/>
            <a:ext cx="269992" cy="270006"/>
            <a:chOff x="864491" y="1723250"/>
            <a:chExt cx="397866" cy="397887"/>
          </a:xfrm>
        </p:grpSpPr>
        <p:sp>
          <p:nvSpPr>
            <p:cNvPr id="714" name="Google Shape;714;p5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5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5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17" name="Google Shape;717;p50"/>
          <p:cNvSpPr txBox="1"/>
          <p:nvPr/>
        </p:nvSpPr>
        <p:spPr>
          <a:xfrm>
            <a:off x="872400" y="4030261"/>
            <a:ext cx="3196200" cy="37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Please keep this slide for attribution</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718" name="Google Shape;718;p50"/>
          <p:cNvSpPr txBox="1"/>
          <p:nvPr>
            <p:ph type="subTitle" idx="2"/>
          </p:nvPr>
        </p:nvSpPr>
        <p:spPr>
          <a:xfrm>
            <a:off x="6414150" y="433579"/>
            <a:ext cx="2096400" cy="27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panose="020B0604020202020204"/>
              <a:buNone/>
            </a:pPr>
            <a:r>
              <a:rPr lang="en-GB"/>
              <a:t>ARTICLE REVIEW | 2XXX</a:t>
            </a:r>
            <a:endParaRPr lang="en-GB"/>
          </a:p>
        </p:txBody>
      </p:sp>
      <p:sp>
        <p:nvSpPr>
          <p:cNvPr id="719" name="Google Shape;719;p50"/>
          <p:cNvSpPr/>
          <p:nvPr/>
        </p:nvSpPr>
        <p:spPr>
          <a:xfrm rot="-9101955" flipH="1">
            <a:off x="4871922" y="2057311"/>
            <a:ext cx="4163680" cy="4163680"/>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20" name="Google Shape;720;p50"/>
          <p:cNvGrpSpPr/>
          <p:nvPr/>
        </p:nvGrpSpPr>
        <p:grpSpPr>
          <a:xfrm>
            <a:off x="5918173" y="1231894"/>
            <a:ext cx="5864488" cy="3305705"/>
            <a:chOff x="5918173" y="1231894"/>
            <a:chExt cx="5864488" cy="3305705"/>
          </a:xfrm>
        </p:grpSpPr>
        <p:sp>
          <p:nvSpPr>
            <p:cNvPr id="721" name="Google Shape;721;p50"/>
            <p:cNvSpPr/>
            <p:nvPr/>
          </p:nvSpPr>
          <p:spPr>
            <a:xfrm rot="-9377636" flipH="1">
              <a:off x="6507321" y="1550640"/>
              <a:ext cx="449204" cy="3024319"/>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50"/>
            <p:cNvSpPr/>
            <p:nvPr/>
          </p:nvSpPr>
          <p:spPr>
            <a:xfrm rot="6822364" flipH="1">
              <a:off x="8734910" y="-346982"/>
              <a:ext cx="449204" cy="596965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23" name="Google Shape;723;p50"/>
          <p:cNvSpPr/>
          <p:nvPr/>
        </p:nvSpPr>
        <p:spPr>
          <a:xfrm flipH="1">
            <a:off x="5361494" y="2347202"/>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 name="Google Shape;724;p50"/>
          <p:cNvSpPr/>
          <p:nvPr/>
        </p:nvSpPr>
        <p:spPr>
          <a:xfrm flipH="1">
            <a:off x="7640369" y="3346452"/>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 name="Google Shape;725;p50"/>
          <p:cNvSpPr/>
          <p:nvPr/>
        </p:nvSpPr>
        <p:spPr>
          <a:xfrm>
            <a:off x="952025" y="1500050"/>
            <a:ext cx="27345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50"/>
          <p:cNvSpPr/>
          <p:nvPr/>
        </p:nvSpPr>
        <p:spPr>
          <a:xfrm>
            <a:off x="3882810" y="1615750"/>
            <a:ext cx="3351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50"/>
          <p:cNvSpPr/>
          <p:nvPr/>
        </p:nvSpPr>
        <p:spPr>
          <a:xfrm>
            <a:off x="978991" y="3117811"/>
            <a:ext cx="335100" cy="1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50"/>
          <p:cNvSpPr/>
          <p:nvPr/>
        </p:nvSpPr>
        <p:spPr>
          <a:xfrm>
            <a:off x="1468828" y="3117811"/>
            <a:ext cx="335100" cy="1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50"/>
          <p:cNvSpPr/>
          <p:nvPr/>
        </p:nvSpPr>
        <p:spPr>
          <a:xfrm>
            <a:off x="1958653" y="3117811"/>
            <a:ext cx="335100" cy="1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733" name="Shape 733"/>
        <p:cNvGrpSpPr/>
        <p:nvPr/>
      </p:nvGrpSpPr>
      <p:grpSpPr>
        <a:xfrm>
          <a:off x="0" y="0"/>
          <a:ext cx="0" cy="0"/>
          <a:chOff x="0" y="0"/>
          <a:chExt cx="0" cy="0"/>
        </a:xfrm>
      </p:grpSpPr>
      <p:sp>
        <p:nvSpPr>
          <p:cNvPr id="734" name="Google Shape;734;p51"/>
          <p:cNvSpPr txBox="1"/>
          <p:nvPr>
            <p:ph type="body" idx="1"/>
          </p:nvPr>
        </p:nvSpPr>
        <p:spPr>
          <a:xfrm>
            <a:off x="720000" y="1215750"/>
            <a:ext cx="7704000" cy="102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t>Did you like the resources on this template? Get them for free at our other websites:</a:t>
            </a:r>
            <a:endParaRPr lang="en-GB"/>
          </a:p>
          <a:p>
            <a:pPr marL="0" lvl="0" indent="0" algn="l" rtl="0">
              <a:spcBef>
                <a:spcPts val="0"/>
              </a:spcBef>
              <a:spcAft>
                <a:spcPts val="0"/>
              </a:spcAft>
              <a:buClr>
                <a:schemeClr val="dk1"/>
              </a:buClr>
              <a:buSzPts val="1100"/>
              <a:buFont typeface="Arial" panose="020B0604020202020204"/>
              <a:buNone/>
            </a:pPr>
          </a:p>
          <a:p>
            <a:pPr marL="0" lvl="0" indent="0" algn="l" rtl="0">
              <a:spcBef>
                <a:spcPts val="0"/>
              </a:spcBef>
              <a:spcAft>
                <a:spcPts val="0"/>
              </a:spcAft>
              <a:buClr>
                <a:schemeClr val="dk1"/>
              </a:buClr>
              <a:buSzPts val="1100"/>
              <a:buFont typeface="Arial" panose="020B0604020202020204"/>
              <a:buNone/>
            </a:pPr>
            <a:r>
              <a:rPr lang="en-GB"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Vectors</a:t>
            </a:r>
            <a:endPara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p>
            <a:pPr marL="457200" lvl="0" indent="-304800" algn="l" rtl="0">
              <a:spcBef>
                <a:spcPts val="0"/>
              </a:spcBef>
              <a:spcAft>
                <a:spcPts val="0"/>
              </a:spcAft>
              <a:buSzPts val="1200"/>
              <a:buChar char="●"/>
            </a:pPr>
            <a:r>
              <a:rPr lang="en-GB">
                <a:uFill>
                  <a:noFill/>
                </a:uFill>
                <a:hlinkClick r:id="rId1"/>
              </a:rPr>
              <a:t>Flat geometric background</a:t>
            </a:r>
            <a:r>
              <a:rPr lang="en-GB"/>
              <a:t> </a:t>
            </a:r>
            <a:endParaRPr lang="en-GB"/>
          </a:p>
        </p:txBody>
      </p:sp>
      <p:sp>
        <p:nvSpPr>
          <p:cNvPr id="735" name="Google Shape;735;p51"/>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Alternative r</a:t>
            </a:r>
            <a:r>
              <a:rPr lang="en-GB"/>
              <a:t>esources</a:t>
            </a:r>
            <a:endParaRPr lang="en-GB"/>
          </a:p>
        </p:txBody>
      </p:sp>
      <p:sp>
        <p:nvSpPr>
          <p:cNvPr id="736" name="Google Shape;736;p51"/>
          <p:cNvSpPr/>
          <p:nvPr/>
        </p:nvSpPr>
        <p:spPr>
          <a:xfrm>
            <a:off x="1519379" y="2555985"/>
            <a:ext cx="1070475" cy="542863"/>
          </a:xfrm>
          <a:custGeom>
            <a:avLst/>
            <a:gdLst/>
            <a:ahLst/>
            <a:cxnLst/>
            <a:rect l="l" t="t" r="r" b="b"/>
            <a:pathLst>
              <a:path w="55101" h="27943" extrusionOk="0">
                <a:moveTo>
                  <a:pt x="27541" y="1"/>
                </a:moveTo>
                <a:cubicBezTo>
                  <a:pt x="12341" y="1"/>
                  <a:pt x="0" y="13980"/>
                  <a:pt x="0" y="13980"/>
                </a:cubicBezTo>
                <a:cubicBezTo>
                  <a:pt x="0" y="13980"/>
                  <a:pt x="12341" y="27943"/>
                  <a:pt x="27541" y="27943"/>
                </a:cubicBezTo>
                <a:cubicBezTo>
                  <a:pt x="42759" y="27943"/>
                  <a:pt x="55100" y="13980"/>
                  <a:pt x="55100" y="13980"/>
                </a:cubicBezTo>
                <a:cubicBezTo>
                  <a:pt x="55100" y="13980"/>
                  <a:pt x="42759" y="1"/>
                  <a:pt x="275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51"/>
          <p:cNvSpPr/>
          <p:nvPr/>
        </p:nvSpPr>
        <p:spPr>
          <a:xfrm>
            <a:off x="3087806" y="2651892"/>
            <a:ext cx="419245" cy="484289"/>
          </a:xfrm>
          <a:custGeom>
            <a:avLst/>
            <a:gdLst/>
            <a:ahLst/>
            <a:cxnLst/>
            <a:rect l="l" t="t" r="r" b="b"/>
            <a:pathLst>
              <a:path w="21580" h="24928" extrusionOk="0">
                <a:moveTo>
                  <a:pt x="0" y="1"/>
                </a:moveTo>
                <a:lnTo>
                  <a:pt x="0" y="24927"/>
                </a:lnTo>
                <a:lnTo>
                  <a:pt x="21580" y="12464"/>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51"/>
          <p:cNvSpPr/>
          <p:nvPr/>
        </p:nvSpPr>
        <p:spPr>
          <a:xfrm>
            <a:off x="3641778" y="2651892"/>
            <a:ext cx="419265" cy="484289"/>
          </a:xfrm>
          <a:custGeom>
            <a:avLst/>
            <a:gdLst/>
            <a:ahLst/>
            <a:cxnLst/>
            <a:rect l="l" t="t" r="r" b="b"/>
            <a:pathLst>
              <a:path w="21581" h="24928" extrusionOk="0">
                <a:moveTo>
                  <a:pt x="1" y="1"/>
                </a:moveTo>
                <a:lnTo>
                  <a:pt x="1" y="24927"/>
                </a:lnTo>
                <a:lnTo>
                  <a:pt x="21580" y="1246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 name="Google Shape;739;p51"/>
          <p:cNvSpPr/>
          <p:nvPr/>
        </p:nvSpPr>
        <p:spPr>
          <a:xfrm>
            <a:off x="860100" y="3264737"/>
            <a:ext cx="1098256" cy="1029852"/>
          </a:xfrm>
          <a:custGeom>
            <a:avLst/>
            <a:gdLst/>
            <a:ahLst/>
            <a:cxnLst/>
            <a:rect l="l" t="t" r="r" b="b"/>
            <a:pathLst>
              <a:path w="56531" h="53010" extrusionOk="0">
                <a:moveTo>
                  <a:pt x="27048" y="10391"/>
                </a:moveTo>
                <a:cubicBezTo>
                  <a:pt x="30945" y="10391"/>
                  <a:pt x="34792" y="11800"/>
                  <a:pt x="37809" y="14513"/>
                </a:cubicBezTo>
                <a:cubicBezTo>
                  <a:pt x="44433" y="20474"/>
                  <a:pt x="44991" y="30671"/>
                  <a:pt x="39029" y="37295"/>
                </a:cubicBezTo>
                <a:cubicBezTo>
                  <a:pt x="35919" y="40754"/>
                  <a:pt x="31531" y="42632"/>
                  <a:pt x="27043" y="42632"/>
                </a:cubicBezTo>
                <a:cubicBezTo>
                  <a:pt x="25242" y="42632"/>
                  <a:pt x="23425" y="42329"/>
                  <a:pt x="21668" y="41705"/>
                </a:cubicBezTo>
                <a:cubicBezTo>
                  <a:pt x="15515" y="39544"/>
                  <a:pt x="11279" y="33879"/>
                  <a:pt x="10948" y="27377"/>
                </a:cubicBezTo>
                <a:cubicBezTo>
                  <a:pt x="10599" y="20858"/>
                  <a:pt x="14207" y="14774"/>
                  <a:pt x="20082" y="11968"/>
                </a:cubicBezTo>
                <a:cubicBezTo>
                  <a:pt x="22305" y="10909"/>
                  <a:pt x="24686" y="10391"/>
                  <a:pt x="27048" y="10391"/>
                </a:cubicBezTo>
                <a:close/>
                <a:moveTo>
                  <a:pt x="27028" y="0"/>
                </a:moveTo>
                <a:cubicBezTo>
                  <a:pt x="23151" y="0"/>
                  <a:pt x="19246" y="850"/>
                  <a:pt x="15602" y="2590"/>
                </a:cubicBezTo>
                <a:cubicBezTo>
                  <a:pt x="5928" y="7209"/>
                  <a:pt x="1" y="17197"/>
                  <a:pt x="559" y="27917"/>
                </a:cubicBezTo>
                <a:cubicBezTo>
                  <a:pt x="1134" y="38620"/>
                  <a:pt x="8089" y="47928"/>
                  <a:pt x="18199" y="51502"/>
                </a:cubicBezTo>
                <a:cubicBezTo>
                  <a:pt x="21085" y="52517"/>
                  <a:pt x="24065" y="53009"/>
                  <a:pt x="27017" y="53009"/>
                </a:cubicBezTo>
                <a:cubicBezTo>
                  <a:pt x="34405" y="53009"/>
                  <a:pt x="41615" y="49925"/>
                  <a:pt x="46734" y="44233"/>
                </a:cubicBezTo>
                <a:cubicBezTo>
                  <a:pt x="56530" y="33338"/>
                  <a:pt x="55641" y="16587"/>
                  <a:pt x="44747" y="6791"/>
                </a:cubicBezTo>
                <a:cubicBezTo>
                  <a:pt x="39782" y="2326"/>
                  <a:pt x="33442" y="0"/>
                  <a:pt x="270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 name="Google Shape;740;p51"/>
          <p:cNvSpPr/>
          <p:nvPr/>
        </p:nvSpPr>
        <p:spPr>
          <a:xfrm>
            <a:off x="2443086" y="3509976"/>
            <a:ext cx="861182" cy="861532"/>
          </a:xfrm>
          <a:custGeom>
            <a:avLst/>
            <a:gdLst/>
            <a:ahLst/>
            <a:cxnLst/>
            <a:rect l="l" t="t" r="r" b="b"/>
            <a:pathLst>
              <a:path w="44328" h="44346" extrusionOk="0">
                <a:moveTo>
                  <a:pt x="18530" y="1"/>
                </a:moveTo>
                <a:lnTo>
                  <a:pt x="18530" y="13405"/>
                </a:lnTo>
                <a:lnTo>
                  <a:pt x="9065" y="3940"/>
                </a:lnTo>
                <a:lnTo>
                  <a:pt x="3922" y="9065"/>
                </a:lnTo>
                <a:lnTo>
                  <a:pt x="13405" y="18547"/>
                </a:lnTo>
                <a:lnTo>
                  <a:pt x="0" y="18547"/>
                </a:lnTo>
                <a:lnTo>
                  <a:pt x="0" y="25816"/>
                </a:lnTo>
                <a:lnTo>
                  <a:pt x="13405" y="25816"/>
                </a:lnTo>
                <a:lnTo>
                  <a:pt x="3922" y="35281"/>
                </a:lnTo>
                <a:lnTo>
                  <a:pt x="9065" y="40424"/>
                </a:lnTo>
                <a:lnTo>
                  <a:pt x="18530" y="30941"/>
                </a:lnTo>
                <a:lnTo>
                  <a:pt x="18530" y="44346"/>
                </a:lnTo>
                <a:lnTo>
                  <a:pt x="25799" y="44346"/>
                </a:lnTo>
                <a:lnTo>
                  <a:pt x="25799" y="30941"/>
                </a:lnTo>
                <a:lnTo>
                  <a:pt x="35281" y="40424"/>
                </a:lnTo>
                <a:lnTo>
                  <a:pt x="40406" y="35281"/>
                </a:lnTo>
                <a:lnTo>
                  <a:pt x="30941" y="25816"/>
                </a:lnTo>
                <a:lnTo>
                  <a:pt x="44328" y="25816"/>
                </a:lnTo>
                <a:lnTo>
                  <a:pt x="44328" y="18547"/>
                </a:lnTo>
                <a:lnTo>
                  <a:pt x="30941" y="18547"/>
                </a:lnTo>
                <a:lnTo>
                  <a:pt x="40406" y="9065"/>
                </a:lnTo>
                <a:lnTo>
                  <a:pt x="35281" y="3940"/>
                </a:lnTo>
                <a:lnTo>
                  <a:pt x="25799" y="13405"/>
                </a:lnTo>
                <a:lnTo>
                  <a:pt x="257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 name="Google Shape;741;p51"/>
          <p:cNvSpPr/>
          <p:nvPr/>
        </p:nvSpPr>
        <p:spPr>
          <a:xfrm>
            <a:off x="3746086" y="3443262"/>
            <a:ext cx="497499" cy="994960"/>
          </a:xfrm>
          <a:custGeom>
            <a:avLst/>
            <a:gdLst/>
            <a:ahLst/>
            <a:cxnLst/>
            <a:rect l="l" t="t" r="r" b="b"/>
            <a:pathLst>
              <a:path w="25608" h="51214" extrusionOk="0">
                <a:moveTo>
                  <a:pt x="1" y="1"/>
                </a:moveTo>
                <a:lnTo>
                  <a:pt x="1" y="12900"/>
                </a:lnTo>
                <a:cubicBezTo>
                  <a:pt x="7008" y="12900"/>
                  <a:pt x="12708" y="18582"/>
                  <a:pt x="12708" y="25607"/>
                </a:cubicBezTo>
                <a:cubicBezTo>
                  <a:pt x="12708" y="32632"/>
                  <a:pt x="7008" y="38314"/>
                  <a:pt x="1" y="38314"/>
                </a:cubicBezTo>
                <a:lnTo>
                  <a:pt x="1" y="51213"/>
                </a:lnTo>
                <a:cubicBezTo>
                  <a:pt x="14137" y="51213"/>
                  <a:pt x="25607" y="39744"/>
                  <a:pt x="25607" y="25607"/>
                </a:cubicBezTo>
                <a:cubicBezTo>
                  <a:pt x="25607" y="11453"/>
                  <a:pt x="14137"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 name="Google Shape;742;p51"/>
          <p:cNvSpPr/>
          <p:nvPr/>
        </p:nvSpPr>
        <p:spPr>
          <a:xfrm>
            <a:off x="4685073" y="3529247"/>
            <a:ext cx="1216084" cy="314279"/>
          </a:xfrm>
          <a:custGeom>
            <a:avLst/>
            <a:gdLst/>
            <a:ahLst/>
            <a:cxnLst/>
            <a:rect l="l" t="t" r="r" b="b"/>
            <a:pathLst>
              <a:path w="62596" h="16177" extrusionOk="0">
                <a:moveTo>
                  <a:pt x="3678" y="1"/>
                </a:moveTo>
                <a:cubicBezTo>
                  <a:pt x="1604" y="140"/>
                  <a:pt x="0" y="1848"/>
                  <a:pt x="0" y="3923"/>
                </a:cubicBezTo>
                <a:cubicBezTo>
                  <a:pt x="0" y="5980"/>
                  <a:pt x="1604" y="7688"/>
                  <a:pt x="3678" y="7827"/>
                </a:cubicBezTo>
                <a:cubicBezTo>
                  <a:pt x="4219" y="7827"/>
                  <a:pt x="4672" y="8298"/>
                  <a:pt x="5962" y="10268"/>
                </a:cubicBezTo>
                <a:cubicBezTo>
                  <a:pt x="7531" y="12621"/>
                  <a:pt x="9901" y="16177"/>
                  <a:pt x="14730" y="16177"/>
                </a:cubicBezTo>
                <a:cubicBezTo>
                  <a:pt x="19558" y="16177"/>
                  <a:pt x="21929" y="12621"/>
                  <a:pt x="23480" y="10268"/>
                </a:cubicBezTo>
                <a:cubicBezTo>
                  <a:pt x="24787" y="8315"/>
                  <a:pt x="25223" y="7827"/>
                  <a:pt x="25781" y="7827"/>
                </a:cubicBezTo>
                <a:cubicBezTo>
                  <a:pt x="26339" y="7827"/>
                  <a:pt x="26775" y="8298"/>
                  <a:pt x="28082" y="10268"/>
                </a:cubicBezTo>
                <a:cubicBezTo>
                  <a:pt x="29651" y="12621"/>
                  <a:pt x="32004" y="16177"/>
                  <a:pt x="36850" y="16177"/>
                </a:cubicBezTo>
                <a:cubicBezTo>
                  <a:pt x="41678" y="16177"/>
                  <a:pt x="44049" y="12621"/>
                  <a:pt x="45600" y="10268"/>
                </a:cubicBezTo>
                <a:cubicBezTo>
                  <a:pt x="46890" y="8315"/>
                  <a:pt x="47343" y="7827"/>
                  <a:pt x="47901" y="7827"/>
                </a:cubicBezTo>
                <a:cubicBezTo>
                  <a:pt x="48459" y="7827"/>
                  <a:pt x="48895" y="8298"/>
                  <a:pt x="50202" y="10268"/>
                </a:cubicBezTo>
                <a:cubicBezTo>
                  <a:pt x="51771" y="12621"/>
                  <a:pt x="54107" y="16177"/>
                  <a:pt x="58953" y="16177"/>
                </a:cubicBezTo>
                <a:cubicBezTo>
                  <a:pt x="61009" y="16037"/>
                  <a:pt x="62596" y="14329"/>
                  <a:pt x="62596" y="12272"/>
                </a:cubicBezTo>
                <a:cubicBezTo>
                  <a:pt x="62596" y="10215"/>
                  <a:pt x="61009" y="8507"/>
                  <a:pt x="58953" y="8350"/>
                </a:cubicBezTo>
                <a:cubicBezTo>
                  <a:pt x="58395" y="8350"/>
                  <a:pt x="57959" y="7880"/>
                  <a:pt x="56652" y="5927"/>
                </a:cubicBezTo>
                <a:cubicBezTo>
                  <a:pt x="55083" y="3574"/>
                  <a:pt x="52730" y="1"/>
                  <a:pt x="47901" y="1"/>
                </a:cubicBezTo>
                <a:cubicBezTo>
                  <a:pt x="43055" y="1"/>
                  <a:pt x="40702" y="3574"/>
                  <a:pt x="39133" y="5927"/>
                </a:cubicBezTo>
                <a:cubicBezTo>
                  <a:pt x="37843" y="7880"/>
                  <a:pt x="37390" y="8350"/>
                  <a:pt x="36850" y="8350"/>
                </a:cubicBezTo>
                <a:cubicBezTo>
                  <a:pt x="36292" y="8350"/>
                  <a:pt x="35839" y="7880"/>
                  <a:pt x="34549" y="5927"/>
                </a:cubicBezTo>
                <a:cubicBezTo>
                  <a:pt x="32980" y="3557"/>
                  <a:pt x="30627" y="1"/>
                  <a:pt x="25781" y="1"/>
                </a:cubicBezTo>
                <a:cubicBezTo>
                  <a:pt x="20953" y="1"/>
                  <a:pt x="18582" y="3574"/>
                  <a:pt x="17031" y="5927"/>
                </a:cubicBezTo>
                <a:cubicBezTo>
                  <a:pt x="15741" y="7880"/>
                  <a:pt x="15287" y="8350"/>
                  <a:pt x="14730" y="8350"/>
                </a:cubicBezTo>
                <a:cubicBezTo>
                  <a:pt x="14172" y="8350"/>
                  <a:pt x="13719" y="7880"/>
                  <a:pt x="12429" y="5927"/>
                </a:cubicBezTo>
                <a:cubicBezTo>
                  <a:pt x="10860" y="3557"/>
                  <a:pt x="8507" y="1"/>
                  <a:pt x="3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51"/>
          <p:cNvSpPr/>
          <p:nvPr/>
        </p:nvSpPr>
        <p:spPr>
          <a:xfrm>
            <a:off x="4685403" y="3867861"/>
            <a:ext cx="1215754" cy="314298"/>
          </a:xfrm>
          <a:custGeom>
            <a:avLst/>
            <a:gdLst/>
            <a:ahLst/>
            <a:cxnLst/>
            <a:rect l="l" t="t" r="r" b="b"/>
            <a:pathLst>
              <a:path w="62579" h="16178" extrusionOk="0">
                <a:moveTo>
                  <a:pt x="3661" y="1"/>
                </a:moveTo>
                <a:cubicBezTo>
                  <a:pt x="1604" y="140"/>
                  <a:pt x="1" y="1849"/>
                  <a:pt x="1" y="3906"/>
                </a:cubicBezTo>
                <a:cubicBezTo>
                  <a:pt x="1" y="5980"/>
                  <a:pt x="1604" y="7688"/>
                  <a:pt x="3661" y="7828"/>
                </a:cubicBezTo>
                <a:cubicBezTo>
                  <a:pt x="4202" y="7828"/>
                  <a:pt x="4655" y="8298"/>
                  <a:pt x="5945" y="10268"/>
                </a:cubicBezTo>
                <a:cubicBezTo>
                  <a:pt x="7514" y="12621"/>
                  <a:pt x="9884" y="16177"/>
                  <a:pt x="14713" y="16177"/>
                </a:cubicBezTo>
                <a:cubicBezTo>
                  <a:pt x="19541" y="16177"/>
                  <a:pt x="21912" y="12621"/>
                  <a:pt x="23463" y="10268"/>
                </a:cubicBezTo>
                <a:cubicBezTo>
                  <a:pt x="24770" y="8298"/>
                  <a:pt x="25206" y="7828"/>
                  <a:pt x="25764" y="7828"/>
                </a:cubicBezTo>
                <a:cubicBezTo>
                  <a:pt x="26322" y="7828"/>
                  <a:pt x="26758" y="8298"/>
                  <a:pt x="28065" y="10268"/>
                </a:cubicBezTo>
                <a:cubicBezTo>
                  <a:pt x="29634" y="12621"/>
                  <a:pt x="31987" y="16177"/>
                  <a:pt x="36833" y="16177"/>
                </a:cubicBezTo>
                <a:cubicBezTo>
                  <a:pt x="41661" y="16177"/>
                  <a:pt x="44032" y="12621"/>
                  <a:pt x="45583" y="10268"/>
                </a:cubicBezTo>
                <a:cubicBezTo>
                  <a:pt x="46873" y="8298"/>
                  <a:pt x="47326" y="7828"/>
                  <a:pt x="47884" y="7828"/>
                </a:cubicBezTo>
                <a:cubicBezTo>
                  <a:pt x="48442" y="7828"/>
                  <a:pt x="48878" y="8298"/>
                  <a:pt x="50185" y="10268"/>
                </a:cubicBezTo>
                <a:cubicBezTo>
                  <a:pt x="51754" y="12621"/>
                  <a:pt x="54090" y="16177"/>
                  <a:pt x="58936" y="16177"/>
                </a:cubicBezTo>
                <a:cubicBezTo>
                  <a:pt x="60992" y="16038"/>
                  <a:pt x="62579" y="14329"/>
                  <a:pt x="62579" y="12272"/>
                </a:cubicBezTo>
                <a:cubicBezTo>
                  <a:pt x="62579" y="10216"/>
                  <a:pt x="60992" y="8507"/>
                  <a:pt x="58936" y="8350"/>
                </a:cubicBezTo>
                <a:cubicBezTo>
                  <a:pt x="58378" y="8350"/>
                  <a:pt x="57942" y="7880"/>
                  <a:pt x="56635" y="5928"/>
                </a:cubicBezTo>
                <a:cubicBezTo>
                  <a:pt x="55066" y="3557"/>
                  <a:pt x="52713" y="1"/>
                  <a:pt x="47884" y="1"/>
                </a:cubicBezTo>
                <a:cubicBezTo>
                  <a:pt x="43038" y="1"/>
                  <a:pt x="40685" y="3557"/>
                  <a:pt x="39116" y="5928"/>
                </a:cubicBezTo>
                <a:cubicBezTo>
                  <a:pt x="37826" y="7880"/>
                  <a:pt x="37373" y="8350"/>
                  <a:pt x="36833" y="8350"/>
                </a:cubicBezTo>
                <a:cubicBezTo>
                  <a:pt x="36275" y="8350"/>
                  <a:pt x="35822" y="7880"/>
                  <a:pt x="34532" y="5928"/>
                </a:cubicBezTo>
                <a:cubicBezTo>
                  <a:pt x="32963" y="3557"/>
                  <a:pt x="30610" y="1"/>
                  <a:pt x="25764" y="1"/>
                </a:cubicBezTo>
                <a:cubicBezTo>
                  <a:pt x="20936" y="1"/>
                  <a:pt x="18565" y="3557"/>
                  <a:pt x="17014" y="5928"/>
                </a:cubicBezTo>
                <a:cubicBezTo>
                  <a:pt x="15724" y="7880"/>
                  <a:pt x="15270" y="8350"/>
                  <a:pt x="14713" y="8350"/>
                </a:cubicBezTo>
                <a:cubicBezTo>
                  <a:pt x="14155" y="8350"/>
                  <a:pt x="13702" y="7880"/>
                  <a:pt x="12412" y="5928"/>
                </a:cubicBezTo>
                <a:cubicBezTo>
                  <a:pt x="10843" y="3557"/>
                  <a:pt x="8490" y="1"/>
                  <a:pt x="36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 name="Google Shape;744;p51"/>
          <p:cNvSpPr/>
          <p:nvPr/>
        </p:nvSpPr>
        <p:spPr>
          <a:xfrm>
            <a:off x="4685403" y="4206495"/>
            <a:ext cx="1216103" cy="314279"/>
          </a:xfrm>
          <a:custGeom>
            <a:avLst/>
            <a:gdLst/>
            <a:ahLst/>
            <a:cxnLst/>
            <a:rect l="l" t="t" r="r" b="b"/>
            <a:pathLst>
              <a:path w="62597" h="16177" extrusionOk="0">
                <a:moveTo>
                  <a:pt x="3661" y="0"/>
                </a:moveTo>
                <a:cubicBezTo>
                  <a:pt x="1604" y="140"/>
                  <a:pt x="1" y="1848"/>
                  <a:pt x="1" y="3905"/>
                </a:cubicBezTo>
                <a:cubicBezTo>
                  <a:pt x="1" y="5962"/>
                  <a:pt x="1604" y="7670"/>
                  <a:pt x="3661" y="7827"/>
                </a:cubicBezTo>
                <a:cubicBezTo>
                  <a:pt x="4202" y="7827"/>
                  <a:pt x="4655" y="8297"/>
                  <a:pt x="5945" y="10267"/>
                </a:cubicBezTo>
                <a:cubicBezTo>
                  <a:pt x="7514" y="12620"/>
                  <a:pt x="9884" y="16176"/>
                  <a:pt x="14713" y="16176"/>
                </a:cubicBezTo>
                <a:cubicBezTo>
                  <a:pt x="19541" y="16176"/>
                  <a:pt x="21912" y="12620"/>
                  <a:pt x="23463" y="10267"/>
                </a:cubicBezTo>
                <a:cubicBezTo>
                  <a:pt x="24770" y="8297"/>
                  <a:pt x="25206" y="7827"/>
                  <a:pt x="25764" y="7827"/>
                </a:cubicBezTo>
                <a:cubicBezTo>
                  <a:pt x="26322" y="7827"/>
                  <a:pt x="26758" y="8297"/>
                  <a:pt x="28065" y="10267"/>
                </a:cubicBezTo>
                <a:cubicBezTo>
                  <a:pt x="29634" y="12620"/>
                  <a:pt x="31987" y="16176"/>
                  <a:pt x="36833" y="16176"/>
                </a:cubicBezTo>
                <a:cubicBezTo>
                  <a:pt x="41661" y="16176"/>
                  <a:pt x="44032" y="12620"/>
                  <a:pt x="45583" y="10267"/>
                </a:cubicBezTo>
                <a:cubicBezTo>
                  <a:pt x="46873" y="8297"/>
                  <a:pt x="47326" y="7827"/>
                  <a:pt x="47884" y="7827"/>
                </a:cubicBezTo>
                <a:cubicBezTo>
                  <a:pt x="48442" y="7827"/>
                  <a:pt x="48878" y="8297"/>
                  <a:pt x="50185" y="10267"/>
                </a:cubicBezTo>
                <a:cubicBezTo>
                  <a:pt x="51754" y="12620"/>
                  <a:pt x="54090" y="16176"/>
                  <a:pt x="58936" y="16176"/>
                </a:cubicBezTo>
                <a:cubicBezTo>
                  <a:pt x="60992" y="16037"/>
                  <a:pt x="62596" y="14329"/>
                  <a:pt x="62596" y="12272"/>
                </a:cubicBezTo>
                <a:cubicBezTo>
                  <a:pt x="62596" y="10197"/>
                  <a:pt x="60992" y="8489"/>
                  <a:pt x="58936" y="8350"/>
                </a:cubicBezTo>
                <a:cubicBezTo>
                  <a:pt x="58378" y="8350"/>
                  <a:pt x="57942" y="7879"/>
                  <a:pt x="56635" y="5909"/>
                </a:cubicBezTo>
                <a:cubicBezTo>
                  <a:pt x="55066" y="3556"/>
                  <a:pt x="52713" y="0"/>
                  <a:pt x="47884" y="0"/>
                </a:cubicBezTo>
                <a:cubicBezTo>
                  <a:pt x="43038" y="0"/>
                  <a:pt x="40685" y="3556"/>
                  <a:pt x="39116" y="5909"/>
                </a:cubicBezTo>
                <a:cubicBezTo>
                  <a:pt x="37826" y="7879"/>
                  <a:pt x="37373" y="8350"/>
                  <a:pt x="36833" y="8350"/>
                </a:cubicBezTo>
                <a:cubicBezTo>
                  <a:pt x="36275" y="8350"/>
                  <a:pt x="35822" y="7879"/>
                  <a:pt x="34532" y="5909"/>
                </a:cubicBezTo>
                <a:cubicBezTo>
                  <a:pt x="32963" y="3556"/>
                  <a:pt x="30610" y="0"/>
                  <a:pt x="25764" y="0"/>
                </a:cubicBezTo>
                <a:cubicBezTo>
                  <a:pt x="20936" y="0"/>
                  <a:pt x="18565" y="3556"/>
                  <a:pt x="17014" y="5909"/>
                </a:cubicBezTo>
                <a:cubicBezTo>
                  <a:pt x="15724" y="7879"/>
                  <a:pt x="15270" y="8350"/>
                  <a:pt x="14713" y="8350"/>
                </a:cubicBezTo>
                <a:cubicBezTo>
                  <a:pt x="14155" y="8350"/>
                  <a:pt x="13702" y="7879"/>
                  <a:pt x="12412" y="5909"/>
                </a:cubicBezTo>
                <a:cubicBezTo>
                  <a:pt x="10843" y="3556"/>
                  <a:pt x="8490" y="0"/>
                  <a:pt x="36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 name="Google Shape;745;p51"/>
          <p:cNvSpPr/>
          <p:nvPr/>
        </p:nvSpPr>
        <p:spPr>
          <a:xfrm>
            <a:off x="4909363" y="2448213"/>
            <a:ext cx="592986" cy="873363"/>
          </a:xfrm>
          <a:custGeom>
            <a:avLst/>
            <a:gdLst/>
            <a:ahLst/>
            <a:cxnLst/>
            <a:rect l="l" t="t" r="r" b="b"/>
            <a:pathLst>
              <a:path w="30523" h="44955" extrusionOk="0">
                <a:moveTo>
                  <a:pt x="7687" y="0"/>
                </a:moveTo>
                <a:lnTo>
                  <a:pt x="0" y="7687"/>
                </a:lnTo>
                <a:lnTo>
                  <a:pt x="15165" y="22852"/>
                </a:lnTo>
                <a:lnTo>
                  <a:pt x="732" y="37285"/>
                </a:lnTo>
                <a:lnTo>
                  <a:pt x="8402" y="44955"/>
                </a:lnTo>
                <a:lnTo>
                  <a:pt x="30522" y="22852"/>
                </a:lnTo>
                <a:lnTo>
                  <a:pt x="76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 name="Google Shape;746;p51"/>
          <p:cNvSpPr/>
          <p:nvPr/>
        </p:nvSpPr>
        <p:spPr>
          <a:xfrm>
            <a:off x="5543933" y="2448213"/>
            <a:ext cx="593316" cy="873363"/>
          </a:xfrm>
          <a:custGeom>
            <a:avLst/>
            <a:gdLst/>
            <a:ahLst/>
            <a:cxnLst/>
            <a:rect l="l" t="t" r="r" b="b"/>
            <a:pathLst>
              <a:path w="30540" h="44955" extrusionOk="0">
                <a:moveTo>
                  <a:pt x="7687" y="0"/>
                </a:moveTo>
                <a:lnTo>
                  <a:pt x="0" y="7687"/>
                </a:lnTo>
                <a:lnTo>
                  <a:pt x="15165" y="22852"/>
                </a:lnTo>
                <a:lnTo>
                  <a:pt x="732" y="37285"/>
                </a:lnTo>
                <a:lnTo>
                  <a:pt x="8420" y="44955"/>
                </a:lnTo>
                <a:lnTo>
                  <a:pt x="30540" y="22852"/>
                </a:lnTo>
                <a:lnTo>
                  <a:pt x="76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 name="Google Shape;747;p51"/>
          <p:cNvSpPr/>
          <p:nvPr/>
        </p:nvSpPr>
        <p:spPr>
          <a:xfrm>
            <a:off x="6315515" y="3640482"/>
            <a:ext cx="807349" cy="807018"/>
          </a:xfrm>
          <a:custGeom>
            <a:avLst/>
            <a:gdLst/>
            <a:ahLst/>
            <a:cxnLst/>
            <a:rect l="l" t="t" r="r" b="b"/>
            <a:pathLst>
              <a:path w="41557" h="41540" extrusionOk="0">
                <a:moveTo>
                  <a:pt x="1" y="1"/>
                </a:moveTo>
                <a:lnTo>
                  <a:pt x="1" y="41539"/>
                </a:lnTo>
                <a:lnTo>
                  <a:pt x="415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 name="Google Shape;748;p51"/>
          <p:cNvSpPr/>
          <p:nvPr/>
        </p:nvSpPr>
        <p:spPr>
          <a:xfrm>
            <a:off x="7122880" y="3165616"/>
            <a:ext cx="807349" cy="806999"/>
          </a:xfrm>
          <a:custGeom>
            <a:avLst/>
            <a:gdLst/>
            <a:ahLst/>
            <a:cxnLst/>
            <a:rect l="l" t="t" r="r" b="b"/>
            <a:pathLst>
              <a:path w="41557" h="41539" extrusionOk="0">
                <a:moveTo>
                  <a:pt x="41557" y="0"/>
                </a:moveTo>
                <a:lnTo>
                  <a:pt x="1" y="41539"/>
                </a:lnTo>
                <a:lnTo>
                  <a:pt x="41557" y="41539"/>
                </a:lnTo>
                <a:lnTo>
                  <a:pt x="415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 name="Google Shape;749;p51"/>
          <p:cNvSpPr/>
          <p:nvPr/>
        </p:nvSpPr>
        <p:spPr>
          <a:xfrm>
            <a:off x="6832500" y="2555984"/>
            <a:ext cx="768746" cy="769076"/>
          </a:xfrm>
          <a:custGeom>
            <a:avLst/>
            <a:gdLst/>
            <a:ahLst/>
            <a:cxnLst/>
            <a:rect l="l" t="t" r="r" b="b"/>
            <a:pathLst>
              <a:path w="39570" h="39587" extrusionOk="0">
                <a:moveTo>
                  <a:pt x="19785" y="1"/>
                </a:moveTo>
                <a:lnTo>
                  <a:pt x="12778" y="12795"/>
                </a:lnTo>
                <a:lnTo>
                  <a:pt x="1" y="19803"/>
                </a:lnTo>
                <a:lnTo>
                  <a:pt x="12778" y="26792"/>
                </a:lnTo>
                <a:lnTo>
                  <a:pt x="19785" y="39587"/>
                </a:lnTo>
                <a:lnTo>
                  <a:pt x="26775" y="26792"/>
                </a:lnTo>
                <a:lnTo>
                  <a:pt x="39569" y="19803"/>
                </a:lnTo>
                <a:lnTo>
                  <a:pt x="26775" y="12795"/>
                </a:lnTo>
                <a:lnTo>
                  <a:pt x="197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753" name="Shape 753"/>
        <p:cNvGrpSpPr/>
        <p:nvPr/>
      </p:nvGrpSpPr>
      <p:grpSpPr>
        <a:xfrm>
          <a:off x="0" y="0"/>
          <a:ext cx="0" cy="0"/>
          <a:chOff x="0" y="0"/>
          <a:chExt cx="0" cy="0"/>
        </a:xfrm>
      </p:grpSpPr>
      <p:sp>
        <p:nvSpPr>
          <p:cNvPr id="754" name="Google Shape;754;p52"/>
          <p:cNvSpPr txBox="1"/>
          <p:nvPr>
            <p:ph type="body" idx="1"/>
          </p:nvPr>
        </p:nvSpPr>
        <p:spPr>
          <a:xfrm>
            <a:off x="720000" y="1215750"/>
            <a:ext cx="7704000" cy="329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t>Did you like the resources on this template? Get them for free at our other websites:</a:t>
            </a:r>
            <a:endParaRPr lang="en-GB"/>
          </a:p>
          <a:p>
            <a:pPr marL="0" lvl="0" indent="0" algn="l" rtl="0">
              <a:spcBef>
                <a:spcPts val="0"/>
              </a:spcBef>
              <a:spcAft>
                <a:spcPts val="0"/>
              </a:spcAft>
              <a:buClr>
                <a:schemeClr val="dk1"/>
              </a:buClr>
              <a:buSzPts val="1100"/>
              <a:buFont typeface="Arial" panose="020B0604020202020204"/>
              <a:buNone/>
            </a:pPr>
          </a:p>
          <a:p>
            <a:pPr marL="0" lvl="0" indent="0" algn="l" rtl="0">
              <a:spcBef>
                <a:spcPts val="0"/>
              </a:spcBef>
              <a:spcAft>
                <a:spcPts val="0"/>
              </a:spcAft>
              <a:buClr>
                <a:schemeClr val="dk1"/>
              </a:buClr>
              <a:buSzPts val="1100"/>
              <a:buFont typeface="Arial" panose="020B0604020202020204"/>
              <a:buNone/>
            </a:pPr>
            <a:r>
              <a:rPr lang="en-GB"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Photos</a:t>
            </a:r>
            <a:endPara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p>
            <a:pPr marL="457200" lvl="0" indent="-304800" algn="l" rtl="0">
              <a:spcBef>
                <a:spcPts val="0"/>
              </a:spcBef>
              <a:spcAft>
                <a:spcPts val="0"/>
              </a:spcAft>
              <a:buSzPts val="1200"/>
              <a:buChar char="●"/>
            </a:pPr>
            <a:r>
              <a:rPr lang="en-GB">
                <a:uFill>
                  <a:noFill/>
                </a:uFill>
                <a:hlinkClick r:id="rId1"/>
              </a:rPr>
              <a:t>People business meeting high angle</a:t>
            </a:r>
            <a:r>
              <a:rPr lang="en-GB"/>
              <a:t> </a:t>
            </a:r>
            <a:endParaRPr lang="en-GB"/>
          </a:p>
          <a:p>
            <a:pPr marL="457200" lvl="0" indent="-304800" algn="l" rtl="0">
              <a:spcBef>
                <a:spcPts val="0"/>
              </a:spcBef>
              <a:spcAft>
                <a:spcPts val="0"/>
              </a:spcAft>
              <a:buSzPts val="1200"/>
              <a:buChar char="●"/>
            </a:pPr>
            <a:r>
              <a:rPr lang="en-GB">
                <a:uFill>
                  <a:noFill/>
                </a:uFill>
                <a:hlinkClick r:id="rId2"/>
              </a:rPr>
              <a:t>Female web designer taking notes office</a:t>
            </a:r>
            <a:r>
              <a:rPr lang="en-GB"/>
              <a:t> </a:t>
            </a:r>
            <a:endParaRPr lang="en-GB"/>
          </a:p>
          <a:p>
            <a:pPr marL="457200" lvl="0" indent="-304800" algn="l" rtl="0">
              <a:spcBef>
                <a:spcPts val="0"/>
              </a:spcBef>
              <a:spcAft>
                <a:spcPts val="0"/>
              </a:spcAft>
              <a:buSzPts val="1200"/>
              <a:buChar char="●"/>
            </a:pPr>
            <a:r>
              <a:rPr lang="en-GB">
                <a:uFill>
                  <a:noFill/>
                </a:uFill>
                <a:hlinkClick r:id="rId3"/>
              </a:rPr>
              <a:t>Young business woman work office</a:t>
            </a:r>
            <a:r>
              <a:rPr lang="en-GB"/>
              <a:t> </a:t>
            </a:r>
            <a:endParaRPr lang="en-GB"/>
          </a:p>
        </p:txBody>
      </p:sp>
      <p:sp>
        <p:nvSpPr>
          <p:cNvPr id="755" name="Google Shape;755;p52"/>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Resources</a:t>
            </a:r>
            <a:endParaRPr lang="en-GB"/>
          </a:p>
        </p:txBody>
      </p:sp>
      <p:sp>
        <p:nvSpPr>
          <p:cNvPr id="756" name="Google Shape;756;p52"/>
          <p:cNvSpPr/>
          <p:nvPr/>
        </p:nvSpPr>
        <p:spPr>
          <a:xfrm rot="-701621">
            <a:off x="3839100" y="2253210"/>
            <a:ext cx="4163717" cy="4163717"/>
          </a:xfrm>
          <a:prstGeom prst="blockArc">
            <a:avLst>
              <a:gd name="adj1" fmla="val 16011075"/>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 name="Google Shape;757;p52"/>
          <p:cNvSpPr/>
          <p:nvPr/>
        </p:nvSpPr>
        <p:spPr>
          <a:xfrm rot="1422364" flipH="1">
            <a:off x="3680137" y="3152227"/>
            <a:ext cx="449204" cy="180835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 name="Google Shape;758;p52"/>
          <p:cNvSpPr/>
          <p:nvPr/>
        </p:nvSpPr>
        <p:spPr>
          <a:xfrm flipH="1">
            <a:off x="5696395" y="338436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 name="Google Shape;759;p52"/>
          <p:cNvSpPr/>
          <p:nvPr/>
        </p:nvSpPr>
        <p:spPr>
          <a:xfrm rot="-3977636" flipH="1">
            <a:off x="5140350" y="2878973"/>
            <a:ext cx="449204" cy="351973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763" name="Shape 763"/>
        <p:cNvGrpSpPr/>
        <p:nvPr/>
      </p:nvGrpSpPr>
      <p:grpSpPr>
        <a:xfrm>
          <a:off x="0" y="0"/>
          <a:ext cx="0" cy="0"/>
          <a:chOff x="0" y="0"/>
          <a:chExt cx="0" cy="0"/>
        </a:xfrm>
      </p:grpSpPr>
      <p:sp>
        <p:nvSpPr>
          <p:cNvPr id="764" name="Google Shape;764;p53"/>
          <p:cNvSpPr txBox="1"/>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Instructions for use</a:t>
            </a:r>
            <a:endParaRPr lang="en-GB"/>
          </a:p>
        </p:txBody>
      </p:sp>
      <p:sp>
        <p:nvSpPr>
          <p:cNvPr id="765" name="Google Shape;765;p53"/>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panose="020B0604020202020204"/>
              <a:buNone/>
            </a:pPr>
            <a:r>
              <a:rPr lang="en-GB" sz="1100">
                <a:solidFill>
                  <a:schemeClr val="lt1"/>
                </a:solidFill>
              </a:rPr>
              <a:t>If you have a free account, in order to use this template, you must credit </a:t>
            </a:r>
            <a:r>
              <a:rPr lang="en-GB" sz="1100" b="1" u="sng">
                <a:solidFill>
                  <a:schemeClr val="dk2"/>
                </a:solidFill>
                <a:hlinkClick r:id="rId1"/>
              </a:rPr>
              <a:t>Slidesgo</a:t>
            </a:r>
            <a:r>
              <a:rPr lang="en-GB" sz="1100" b="1">
                <a:solidFill>
                  <a:schemeClr val="dk2"/>
                </a:solidFill>
              </a:rPr>
              <a:t> </a:t>
            </a:r>
            <a:r>
              <a:rPr lang="en-GB" sz="1100">
                <a:solidFill>
                  <a:schemeClr val="lt1"/>
                </a:solidFill>
              </a:rPr>
              <a:t>by keeping the </a:t>
            </a:r>
            <a:r>
              <a:rPr lang="en-GB" sz="1100" b="1" u="sng">
                <a:solidFill>
                  <a:schemeClr val="hlink"/>
                </a:solidFill>
                <a:hlinkClick r:id="rId2" action="ppaction://hlinksldjump"/>
              </a:rPr>
              <a:t>Thanks</a:t>
            </a:r>
            <a:r>
              <a:rPr lang="en-GB" sz="1100" b="1">
                <a:solidFill>
                  <a:schemeClr val="dk2"/>
                </a:solidFill>
              </a:rPr>
              <a:t> </a:t>
            </a:r>
            <a:r>
              <a:rPr lang="en-GB"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panose="020B0604020202020204"/>
              <a:buNone/>
            </a:pPr>
            <a:r>
              <a:rPr lang="en-GB"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GB"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GB"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panose="020B0604020202020204"/>
              <a:buNone/>
            </a:pPr>
            <a:r>
              <a:rPr lang="en-GB"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GB"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GB"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GB"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GB"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GB"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panose="020B0604020202020204"/>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panose="020B0604020202020204"/>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panose="020B0604020202020204"/>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panose="020B0604020202020204"/>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panose="020B0604020202020204"/>
              <a:buNone/>
            </a:pPr>
            <a:r>
              <a:rPr lang="en-GB"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panose="020B0604020202020204"/>
              <a:buNone/>
            </a:pPr>
            <a:r>
              <a:rPr lang="en-GB" sz="1100" b="1" u="sng">
                <a:solidFill>
                  <a:schemeClr val="dk2"/>
                </a:solidFill>
                <a:hlinkClick r:id="rId3"/>
              </a:rPr>
              <a:t>https://slidesgo.com/faqs</a:t>
            </a:r>
            <a:r>
              <a:rPr lang="en-GB" sz="1100">
                <a:solidFill>
                  <a:schemeClr val="lt1"/>
                </a:solidFill>
              </a:rPr>
              <a:t> and </a:t>
            </a:r>
            <a:r>
              <a:rPr lang="en-GB" sz="1100" b="1" u="sng">
                <a:solidFill>
                  <a:schemeClr val="dk2"/>
                </a:solidFill>
                <a:hlinkClick r:id="rId4"/>
              </a:rPr>
              <a:t>https://slidesgo.com/slidesgo-school</a:t>
            </a:r>
            <a:endParaRPr sz="1100" b="1">
              <a:solidFill>
                <a:schemeClr val="dk2"/>
              </a:solidFill>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769" name="Shape 769"/>
        <p:cNvGrpSpPr/>
        <p:nvPr/>
      </p:nvGrpSpPr>
      <p:grpSpPr>
        <a:xfrm>
          <a:off x="0" y="0"/>
          <a:ext cx="0" cy="0"/>
          <a:chOff x="0" y="0"/>
          <a:chExt cx="0" cy="0"/>
        </a:xfrm>
      </p:grpSpPr>
      <p:sp>
        <p:nvSpPr>
          <p:cNvPr id="770" name="Google Shape;770;p54"/>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panose="020B0604020202020204"/>
              <a:buNone/>
            </a:pPr>
            <a:r>
              <a:rPr lang="en-GB" sz="1100">
                <a:solidFill>
                  <a:schemeClr val="lt1"/>
                </a:solidFill>
              </a:rPr>
              <a:t>As a Premium user, you can use this template without attributing </a:t>
            </a:r>
            <a:r>
              <a:rPr lang="en-GB" sz="1100" b="1" u="sng">
                <a:solidFill>
                  <a:schemeClr val="dk2"/>
                </a:solidFill>
                <a:hlinkClick r:id="rId1"/>
              </a:rPr>
              <a:t>Slidesgo</a:t>
            </a:r>
            <a:r>
              <a:rPr lang="en-GB" sz="1100" b="1">
                <a:solidFill>
                  <a:schemeClr val="dk2"/>
                </a:solidFill>
              </a:rPr>
              <a:t> </a:t>
            </a:r>
            <a:r>
              <a:rPr lang="en-GB" sz="1100">
                <a:solidFill>
                  <a:schemeClr val="lt1"/>
                </a:solidFill>
              </a:rPr>
              <a:t>or keeping the "</a:t>
            </a:r>
            <a:r>
              <a:rPr lang="en-GB" sz="1100" b="1" u="sng">
                <a:solidFill>
                  <a:schemeClr val="hlink"/>
                </a:solidFill>
                <a:hlinkClick r:id="rId2" action="ppaction://hlinksldjump"/>
              </a:rPr>
              <a:t>Thanks</a:t>
            </a:r>
            <a:r>
              <a:rPr lang="en-GB"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GB"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GB"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GB"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GB" sz="1100" b="1" u="sng">
                <a:solidFill>
                  <a:schemeClr val="dk2"/>
                </a:solidFill>
                <a:hlinkClick r:id="rId3"/>
              </a:rPr>
              <a:t>https://slidesgo.com/faqs</a:t>
            </a:r>
            <a:r>
              <a:rPr lang="en-GB" sz="1100">
                <a:solidFill>
                  <a:schemeClr val="lt1"/>
                </a:solidFill>
              </a:rPr>
              <a:t> and </a:t>
            </a:r>
            <a:r>
              <a:rPr lang="en-GB" sz="1100" b="1" u="sng">
                <a:solidFill>
                  <a:schemeClr val="dk2"/>
                </a:solidFill>
                <a:hlinkClick r:id="rId4"/>
              </a:rPr>
              <a:t>https://slidesgo.com/slidesgo-school</a:t>
            </a:r>
            <a:endParaRPr sz="1100" b="1">
              <a:solidFill>
                <a:schemeClr val="dk2"/>
              </a:solidFill>
            </a:endParaRPr>
          </a:p>
        </p:txBody>
      </p:sp>
      <p:sp>
        <p:nvSpPr>
          <p:cNvPr id="771" name="Google Shape;771;p54"/>
          <p:cNvSpPr txBox="1"/>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Instructions for use (premium users)</a:t>
            </a:r>
            <a:endParaRPr lang="en-GB"/>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775" name="Shape 775"/>
        <p:cNvGrpSpPr/>
        <p:nvPr/>
      </p:nvGrpSpPr>
      <p:grpSpPr>
        <a:xfrm>
          <a:off x="0" y="0"/>
          <a:ext cx="0" cy="0"/>
          <a:chOff x="0" y="0"/>
          <a:chExt cx="0" cy="0"/>
        </a:xfrm>
      </p:grpSpPr>
      <p:sp>
        <p:nvSpPr>
          <p:cNvPr id="776" name="Google Shape;776;p55"/>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GB" sz="1100" b="1">
                <a:solidFill>
                  <a:schemeClr val="lt1"/>
                </a:solidFill>
              </a:rPr>
              <a:t>Lexend Deca</a:t>
            </a:r>
            <a:endParaRPr sz="1100" b="1">
              <a:solidFill>
                <a:schemeClr val="lt1"/>
              </a:solidFill>
            </a:endParaRPr>
          </a:p>
          <a:p>
            <a:pPr marL="0" lvl="0" indent="0" algn="ctr" rtl="0">
              <a:lnSpc>
                <a:spcPct val="100000"/>
              </a:lnSpc>
              <a:spcBef>
                <a:spcPts val="0"/>
              </a:spcBef>
              <a:spcAft>
                <a:spcPts val="0"/>
              </a:spcAft>
              <a:buNone/>
            </a:pPr>
            <a:r>
              <a:rPr lang="en-GB" sz="1100">
                <a:solidFill>
                  <a:schemeClr val="lt1"/>
                </a:solidFill>
              </a:rPr>
              <a:t>(</a:t>
            </a:r>
            <a:r>
              <a:rPr lang="en-GB" sz="1100">
                <a:solidFill>
                  <a:schemeClr val="lt1"/>
                </a:solidFill>
                <a:uFill>
                  <a:noFill/>
                </a:uFill>
                <a:hlinkClick r:id="rId1"/>
              </a:rPr>
              <a:t>https://fonts.google.com/specimen/Lexend+Deca</a:t>
            </a:r>
            <a:r>
              <a:rPr lang="en-GB"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GB" sz="1100" b="1">
                <a:solidFill>
                  <a:schemeClr val="lt1"/>
                </a:solidFill>
              </a:rPr>
              <a:t>Sarabun</a:t>
            </a:r>
            <a:endParaRPr sz="1100" b="1">
              <a:solidFill>
                <a:schemeClr val="lt1"/>
              </a:solidFill>
            </a:endParaRPr>
          </a:p>
          <a:p>
            <a:pPr marL="0" lvl="0" indent="0" algn="ctr" rtl="0">
              <a:lnSpc>
                <a:spcPct val="100000"/>
              </a:lnSpc>
              <a:spcBef>
                <a:spcPts val="0"/>
              </a:spcBef>
              <a:spcAft>
                <a:spcPts val="0"/>
              </a:spcAft>
              <a:buNone/>
            </a:pPr>
            <a:r>
              <a:rPr lang="en-GB" sz="1100">
                <a:solidFill>
                  <a:schemeClr val="lt1"/>
                </a:solidFill>
              </a:rPr>
              <a:t>(</a:t>
            </a:r>
            <a:r>
              <a:rPr lang="en-GB" sz="1100">
                <a:solidFill>
                  <a:schemeClr val="lt1"/>
                </a:solidFill>
                <a:uFill>
                  <a:noFill/>
                </a:uFill>
                <a:hlinkClick r:id="rId2"/>
              </a:rPr>
              <a:t>https://fonts.google.com/specimen/Sarabun</a:t>
            </a:r>
            <a:r>
              <a:rPr lang="en-GB"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777" name="Google Shape;777;p55"/>
          <p:cNvSpPr txBox="1"/>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Fonts &amp; colors used</a:t>
            </a:r>
            <a:endParaRPr lang="en-GB"/>
          </a:p>
        </p:txBody>
      </p:sp>
      <p:sp>
        <p:nvSpPr>
          <p:cNvPr id="778" name="Google Shape;778;p55"/>
          <p:cNvSpPr/>
          <p:nvPr/>
        </p:nvSpPr>
        <p:spPr>
          <a:xfrm>
            <a:off x="3114475" y="2947175"/>
            <a:ext cx="791400" cy="754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 name="Google Shape;779;p55"/>
          <p:cNvSpPr/>
          <p:nvPr/>
        </p:nvSpPr>
        <p:spPr>
          <a:xfrm>
            <a:off x="4176295" y="2947175"/>
            <a:ext cx="791400" cy="754200"/>
          </a:xfrm>
          <a:prstGeom prst="roundRect">
            <a:avLst>
              <a:gd name="adj" fmla="val 16667"/>
            </a:avLst>
          </a:prstGeom>
          <a:solidFill>
            <a:srgbClr val="F8F8F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 name="Google Shape;780;p55"/>
          <p:cNvSpPr/>
          <p:nvPr/>
        </p:nvSpPr>
        <p:spPr>
          <a:xfrm>
            <a:off x="5238114" y="2947175"/>
            <a:ext cx="791400" cy="754200"/>
          </a:xfrm>
          <a:prstGeom prst="roundRect">
            <a:avLst>
              <a:gd name="adj" fmla="val 16667"/>
            </a:avLst>
          </a:prstGeom>
          <a:solidFill>
            <a:srgbClr val="6FA8D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 name="Google Shape;781;p55"/>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#000000</a:t>
            </a:r>
            <a:endParaRPr sz="1000">
              <a:solidFill>
                <a:srgbClr val="FFFFFF"/>
              </a:solidFill>
            </a:endParaRPr>
          </a:p>
        </p:txBody>
      </p:sp>
      <p:sp>
        <p:nvSpPr>
          <p:cNvPr id="782" name="Google Shape;782;p55"/>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212121"/>
                </a:solidFill>
              </a:rPr>
              <a:t>#f8f8f8</a:t>
            </a:r>
            <a:endParaRPr sz="1000">
              <a:solidFill>
                <a:srgbClr val="212121"/>
              </a:solidFill>
            </a:endParaRPr>
          </a:p>
        </p:txBody>
      </p:sp>
      <p:sp>
        <p:nvSpPr>
          <p:cNvPr id="783" name="Google Shape;783;p55"/>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#6fa8dc</a:t>
            </a:r>
            <a:endParaRPr sz="1000">
              <a:solidFill>
                <a:srgbClr val="FFFFFF"/>
              </a:solidFill>
            </a:endParaRPr>
          </a:p>
        </p:txBody>
      </p:sp>
      <p:sp>
        <p:nvSpPr>
          <p:cNvPr id="784" name="Google Shape;784;p55"/>
          <p:cNvSpPr/>
          <p:nvPr/>
        </p:nvSpPr>
        <p:spPr>
          <a:xfrm>
            <a:off x="3114475" y="3878275"/>
            <a:ext cx="791400" cy="754200"/>
          </a:xfrm>
          <a:prstGeom prst="roundRect">
            <a:avLst>
              <a:gd name="adj" fmla="val 16667"/>
            </a:avLst>
          </a:prstGeom>
          <a:solidFill>
            <a:srgbClr val="FF925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 name="Google Shape;785;p55"/>
          <p:cNvSpPr/>
          <p:nvPr/>
        </p:nvSpPr>
        <p:spPr>
          <a:xfrm>
            <a:off x="4176295" y="3878275"/>
            <a:ext cx="791400" cy="754200"/>
          </a:xfrm>
          <a:prstGeom prst="roundRect">
            <a:avLst>
              <a:gd name="adj" fmla="val 16667"/>
            </a:avLst>
          </a:prstGeom>
          <a:solidFill>
            <a:srgbClr val="FF599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 name="Google Shape;786;p55"/>
          <p:cNvSpPr/>
          <p:nvPr/>
        </p:nvSpPr>
        <p:spPr>
          <a:xfrm>
            <a:off x="5238114" y="3878275"/>
            <a:ext cx="791400" cy="754200"/>
          </a:xfrm>
          <a:prstGeom prst="roundRect">
            <a:avLst>
              <a:gd name="adj" fmla="val 16667"/>
            </a:avLst>
          </a:prstGeom>
          <a:solidFill>
            <a:srgbClr val="A3E95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 name="Google Shape;787;p55"/>
          <p:cNvSpPr txBox="1"/>
          <p:nvPr/>
        </p:nvSpPr>
        <p:spPr>
          <a:xfrm>
            <a:off x="31144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#ff9259</a:t>
            </a:r>
            <a:endParaRPr sz="1000">
              <a:solidFill>
                <a:srgbClr val="FFFFFF"/>
              </a:solidFill>
            </a:endParaRPr>
          </a:p>
        </p:txBody>
      </p:sp>
      <p:sp>
        <p:nvSpPr>
          <p:cNvPr id="788" name="Google Shape;788;p55"/>
          <p:cNvSpPr txBox="1"/>
          <p:nvPr/>
        </p:nvSpPr>
        <p:spPr>
          <a:xfrm>
            <a:off x="417630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#ff5990</a:t>
            </a:r>
            <a:endParaRPr sz="1000">
              <a:solidFill>
                <a:srgbClr val="FFFFFF"/>
              </a:solidFill>
            </a:endParaRPr>
          </a:p>
        </p:txBody>
      </p:sp>
      <p:sp>
        <p:nvSpPr>
          <p:cNvPr id="789" name="Google Shape;789;p55"/>
          <p:cNvSpPr txBox="1"/>
          <p:nvPr/>
        </p:nvSpPr>
        <p:spPr>
          <a:xfrm>
            <a:off x="52381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#a3e955</a:t>
            </a:r>
            <a:endParaRPr sz="1000">
              <a:solidFill>
                <a:srgbClr val="FFFFFF"/>
              </a:solidFill>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06" name="Shape 306"/>
        <p:cNvGrpSpPr/>
        <p:nvPr/>
      </p:nvGrpSpPr>
      <p:grpSpPr>
        <a:xfrm>
          <a:off x="0" y="0"/>
          <a:ext cx="0" cy="0"/>
          <a:chOff x="0" y="0"/>
          <a:chExt cx="0" cy="0"/>
        </a:xfrm>
      </p:grpSpPr>
      <p:sp>
        <p:nvSpPr>
          <p:cNvPr id="326" name="Google Shape;326;p33"/>
          <p:cNvSpPr/>
          <p:nvPr/>
        </p:nvSpPr>
        <p:spPr>
          <a:xfrm rot="714933">
            <a:off x="7624567" y="229812"/>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 name="Google Shape;327;p33"/>
          <p:cNvSpPr/>
          <p:nvPr/>
        </p:nvSpPr>
        <p:spPr>
          <a:xfrm rot="6300501">
            <a:off x="-303982" y="-841675"/>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 name="Group 35"/>
          <p:cNvGrpSpPr/>
          <p:nvPr/>
        </p:nvGrpSpPr>
        <p:grpSpPr>
          <a:xfrm>
            <a:off x="3769360" y="2333625"/>
            <a:ext cx="1605915" cy="1628140"/>
            <a:chOff x="5936" y="3068"/>
            <a:chExt cx="2529" cy="2564"/>
          </a:xfrm>
        </p:grpSpPr>
        <p:grpSp>
          <p:nvGrpSpPr>
            <p:cNvPr id="33" name="Group 32"/>
            <p:cNvGrpSpPr/>
            <p:nvPr/>
          </p:nvGrpSpPr>
          <p:grpSpPr>
            <a:xfrm rot="0">
              <a:off x="6332" y="4391"/>
              <a:ext cx="1736" cy="1241"/>
              <a:chOff x="5707" y="5249"/>
              <a:chExt cx="1736" cy="1241"/>
            </a:xfrm>
          </p:grpSpPr>
          <p:sp>
            <p:nvSpPr>
              <p:cNvPr id="20" name="Google Shape;318;p33"/>
              <p:cNvSpPr txBox="1"/>
              <p:nvPr/>
            </p:nvSpPr>
            <p:spPr>
              <a:xfrm>
                <a:off x="5750" y="5493"/>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endParaRPr lang="id-ID" alt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21" name="Google Shape;322;p33"/>
              <p:cNvSpPr/>
              <p:nvPr/>
            </p:nvSpPr>
            <p:spPr>
              <a:xfrm>
                <a:off x="5707" y="5249"/>
                <a:ext cx="1736" cy="32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2" name="Text Box 21"/>
            <p:cNvSpPr txBox="1"/>
            <p:nvPr/>
          </p:nvSpPr>
          <p:spPr>
            <a:xfrm>
              <a:off x="5936" y="3068"/>
              <a:ext cx="2529" cy="1113"/>
            </a:xfrm>
            <a:prstGeom prst="rect">
              <a:avLst/>
            </a:prstGeom>
            <a:noFill/>
          </p:spPr>
          <p:txBody>
            <a:bodyPr wrap="square" rtlCol="0" anchor="ctr" anchorCtr="0">
              <a:spAutoFit/>
            </a:bodyPr>
            <a:p>
              <a:pPr algn="ctr" rtl="1" fontAlgn="ctr"/>
              <a:r>
                <a:rPr lang="ar-SA" sz="4000">
                  <a:latin typeface="Segoe UI Semibold" panose="020B0702040204020203" charset="0"/>
                  <a:cs typeface="Segoe UI Semibold" panose="020B0702040204020203" charset="0"/>
                </a:rPr>
                <a:t>المادية</a:t>
              </a:r>
              <a:endParaRPr lang="ar-SA" sz="4000">
                <a:latin typeface="Segoe UI Semibold" panose="020B0702040204020203" charset="0"/>
                <a:cs typeface="Segoe UI Semibold" panose="020B0702040204020203" charset="0"/>
              </a:endParaRPr>
            </a:p>
          </p:txBody>
        </p:sp>
      </p:grpSp>
      <p:sp>
        <p:nvSpPr>
          <p:cNvPr id="26" name="Google Shape;318;p33" descr="no1" title="no1"/>
          <p:cNvSpPr txBox="1"/>
          <p:nvPr/>
        </p:nvSpPr>
        <p:spPr>
          <a:xfrm>
            <a:off x="187960" y="2534285"/>
            <a:ext cx="1048385" cy="6330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endParaRPr lang="id-ID" alt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27" name="Google Shape;322;p33"/>
          <p:cNvSpPr/>
          <p:nvPr/>
        </p:nvSpPr>
        <p:spPr>
          <a:xfrm>
            <a:off x="448945" y="3204210"/>
            <a:ext cx="525780" cy="19621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Text Box 27" descr="gh" title="ghoziyah"/>
          <p:cNvSpPr txBox="1"/>
          <p:nvPr/>
        </p:nvSpPr>
        <p:spPr>
          <a:xfrm>
            <a:off x="1203325" y="2618105"/>
            <a:ext cx="1605915" cy="706755"/>
          </a:xfrm>
          <a:prstGeom prst="rect">
            <a:avLst/>
          </a:prstGeom>
          <a:noFill/>
        </p:spPr>
        <p:txBody>
          <a:bodyPr wrap="square" rtlCol="0" anchor="ctr" anchorCtr="0">
            <a:spAutoFit/>
          </a:bodyPr>
          <a:p>
            <a:pPr algn="ctr" rtl="1" fontAlgn="ctr"/>
            <a:r>
              <a:rPr lang="ar-SA" sz="4000">
                <a:latin typeface="Segoe UI Semibold" panose="020B0702040204020203" charset="0"/>
                <a:cs typeface="Segoe UI Semibold" panose="020B0702040204020203" charset="0"/>
              </a:rPr>
              <a:t>الغازية</a:t>
            </a:r>
            <a:endParaRPr lang="ar-SA" sz="4000">
              <a:latin typeface="Segoe UI Semibold" panose="020B0702040204020203" charset="0"/>
              <a:cs typeface="Segoe UI Semibold" panose="020B0702040204020203" charset="0"/>
            </a:endParaRPr>
          </a:p>
        </p:txBody>
      </p:sp>
      <p:grpSp>
        <p:nvGrpSpPr>
          <p:cNvPr id="29" name="Group 28"/>
          <p:cNvGrpSpPr/>
          <p:nvPr/>
        </p:nvGrpSpPr>
        <p:grpSpPr>
          <a:xfrm>
            <a:off x="6289040" y="2538095"/>
            <a:ext cx="2654300" cy="866140"/>
            <a:chOff x="7336" y="3429"/>
            <a:chExt cx="4180" cy="1364"/>
          </a:xfrm>
        </p:grpSpPr>
        <p:sp>
          <p:nvSpPr>
            <p:cNvPr id="30" name="Google Shape;318;p33"/>
            <p:cNvSpPr txBox="1"/>
            <p:nvPr/>
          </p:nvSpPr>
          <p:spPr>
            <a:xfrm>
              <a:off x="9865" y="3429"/>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a:t>
              </a:r>
              <a:endParaRPr lang="id-ID" alt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31" name="Google Shape;322;p33"/>
            <p:cNvSpPr/>
            <p:nvPr/>
          </p:nvSpPr>
          <p:spPr>
            <a:xfrm>
              <a:off x="10276" y="4484"/>
              <a:ext cx="828" cy="309"/>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Text Box 31"/>
            <p:cNvSpPr txBox="1"/>
            <p:nvPr/>
          </p:nvSpPr>
          <p:spPr>
            <a:xfrm>
              <a:off x="7336" y="3554"/>
              <a:ext cx="2529" cy="1113"/>
            </a:xfrm>
            <a:prstGeom prst="rect">
              <a:avLst/>
            </a:prstGeom>
            <a:noFill/>
          </p:spPr>
          <p:txBody>
            <a:bodyPr wrap="square" rtlCol="0" anchor="ctr" anchorCtr="0">
              <a:spAutoFit/>
            </a:bodyPr>
            <a:p>
              <a:pPr algn="ctr" rtl="1" fontAlgn="ctr"/>
              <a:r>
                <a:rPr lang="ar-SA" sz="4000">
                  <a:latin typeface="Segoe UI Semibold" panose="020B0702040204020203" charset="0"/>
                  <a:cs typeface="Segoe UI Semibold" panose="020B0702040204020203" charset="0"/>
                </a:rPr>
                <a:t>الأثرية</a:t>
              </a:r>
              <a:endParaRPr lang="ar-SA" sz="4000">
                <a:latin typeface="Segoe UI Semibold" panose="020B0702040204020203" charset="0"/>
                <a:cs typeface="Segoe UI Semibold" panose="020B0702040204020203" charset="0"/>
              </a:endParaRPr>
            </a:p>
          </p:txBody>
        </p:sp>
      </p:grpSp>
      <p:sp>
        <p:nvSpPr>
          <p:cNvPr id="9" name="Text Box 8" descr="gh" title="ghoziyah"/>
          <p:cNvSpPr txBox="1"/>
          <p:nvPr/>
        </p:nvSpPr>
        <p:spPr>
          <a:xfrm>
            <a:off x="10193020" y="897255"/>
            <a:ext cx="2925445" cy="1247140"/>
          </a:xfrm>
          <a:prstGeom prst="rect">
            <a:avLst/>
          </a:prstGeom>
          <a:noFill/>
        </p:spPr>
        <p:txBody>
          <a:bodyPr wrap="square" rtlCol="0" anchor="t" anchorCtr="0">
            <a:noAutofit/>
          </a:bodyPr>
          <a:p>
            <a:pPr algn="r" rtl="1" fontAlgn="ctr"/>
            <a:r>
              <a:rPr lang="ar-SA" altLang="en-GB" sz="5300">
                <a:latin typeface="Segoe UI Semibold" panose="020B0702040204020203" charset="0"/>
                <a:cs typeface="Segoe UI Semibold" panose="020B0702040204020203" charset="0"/>
                <a:sym typeface="+mn-ea"/>
              </a:rPr>
              <a:t>السماوات</a:t>
            </a:r>
            <a:endParaRPr lang="ar-SA" sz="5300">
              <a:latin typeface="Segoe UI Semibold" panose="020B0702040204020203" charset="0"/>
              <a:cs typeface="Segoe UI Semibold" panose="020B0702040204020203" charset="0"/>
            </a:endParaRPr>
          </a:p>
        </p:txBody>
      </p:sp>
      <p:sp>
        <p:nvSpPr>
          <p:cNvPr id="350" name="Google Shape;350;p35"/>
          <p:cNvSpPr/>
          <p:nvPr/>
        </p:nvSpPr>
        <p:spPr>
          <a:xfrm rot="1620000">
            <a:off x="3695065" y="8157210"/>
            <a:ext cx="3131820" cy="42545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 name="Google Shape;318;p33" descr="1" title="1"/>
          <p:cNvSpPr txBox="1"/>
          <p:nvPr/>
        </p:nvSpPr>
        <p:spPr>
          <a:xfrm>
            <a:off x="-1026795" y="-4973320"/>
            <a:ext cx="3320415" cy="22383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endParaRPr lang="id-ID" alt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grpSp>
        <p:nvGrpSpPr>
          <p:cNvPr id="352" name="Google Shape;352;p35"/>
          <p:cNvGrpSpPr>
            <a:grpSpLocks noChangeAspect="1"/>
          </p:cNvGrpSpPr>
          <p:nvPr/>
        </p:nvGrpSpPr>
        <p:grpSpPr>
          <a:xfrm rot="6300000">
            <a:off x="-16376039" y="-11152622"/>
            <a:ext cx="15353281" cy="13898880"/>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356" name="Google Shape;356;p35"/>
          <p:cNvSpPr/>
          <p:nvPr/>
        </p:nvSpPr>
        <p:spPr>
          <a:xfrm rot="10800000">
            <a:off x="5532755" y="-5069840"/>
            <a:ext cx="2558415" cy="2230120"/>
          </a:xfrm>
          <a:prstGeom prst="rect">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 name="Text Box 1"/>
          <p:cNvSpPr txBox="1"/>
          <p:nvPr/>
        </p:nvSpPr>
        <p:spPr>
          <a:xfrm>
            <a:off x="4048125" y="8453120"/>
            <a:ext cx="6591300" cy="245110"/>
          </a:xfrm>
          <a:prstGeom prst="rect">
            <a:avLst/>
          </a:prstGeom>
          <a:noFill/>
        </p:spPr>
        <p:txBody>
          <a:bodyPr wrap="square" rtlCol="0" anchor="b" anchorCtr="0">
            <a:spAutoFit/>
          </a:bodyPr>
          <a:p>
            <a:pPr algn="l" rtl="0" fontAlgn="ctr"/>
            <a:r>
              <a:rPr lang="id-ID" altLang="ar-SA" sz="1000">
                <a:latin typeface="Google Sans Medium" panose="020B0603030502040203" charset="0"/>
                <a:cs typeface="Google Sans Medium" panose="020B0603030502040203" charset="0"/>
              </a:rPr>
              <a:t>Langit Al-Ghaziyyah</a:t>
            </a:r>
            <a:endParaRPr lang="id-ID" altLang="ar-SA" sz="1000">
              <a:latin typeface="Google Sans Medium" panose="020B0603030502040203" charset="0"/>
              <a:cs typeface="Google Sans Medium" panose="020B0603030502040203" charset="0"/>
            </a:endParaRPr>
          </a:p>
        </p:txBody>
      </p:sp>
      <p:sp>
        <p:nvSpPr>
          <p:cNvPr id="349" name="Google Shape;349;p35"/>
          <p:cNvSpPr/>
          <p:nvPr/>
        </p:nvSpPr>
        <p:spPr>
          <a:xfrm rot="4920000">
            <a:off x="7710805" y="8740140"/>
            <a:ext cx="1047750" cy="538480"/>
          </a:xfrm>
          <a:prstGeom prst="rect">
            <a:avLst/>
          </a:prstGeom>
          <a:solidFill>
            <a:schemeClr val="bg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4" name="Google Shape;24;p3"/>
          <p:cNvSpPr/>
          <p:nvPr/>
        </p:nvSpPr>
        <p:spPr>
          <a:xfrm>
            <a:off x="-434340" y="6600190"/>
            <a:ext cx="869315" cy="869315"/>
          </a:xfrm>
          <a:prstGeom prst="ellipse">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 name="Google Shape;283;p31"/>
          <p:cNvSpPr txBox="1"/>
          <p:nvPr/>
        </p:nvSpPr>
        <p:spPr>
          <a:xfrm>
            <a:off x="1578293" y="234315"/>
            <a:ext cx="5986145" cy="23145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lnSpc>
                <a:spcPct val="90000"/>
              </a:lnSpc>
              <a:buNone/>
            </a:pPr>
            <a:r>
              <a:rPr lang="en-US" altLang="en-GB" sz="4600"/>
              <a:t>Jenis Kata</a:t>
            </a:r>
            <a:r>
              <a:rPr lang="en-US" altLang="en-GB" sz="4600">
                <a:latin typeface="Segoe UI Semibold" panose="020B0702040204020203" charset="0"/>
                <a:cs typeface="Segoe UI Semibold" panose="020B0702040204020203" charset="0"/>
              </a:rPr>
              <a:t> </a:t>
            </a:r>
            <a:r>
              <a:rPr lang="ar-SA" altLang="en-GB" sz="4600" b="1">
                <a:latin typeface="Segoe UI Semibold" panose="020B0702040204020203" charset="0"/>
                <a:cs typeface="Segoe UI Semibold" panose="020B0702040204020203" charset="0"/>
              </a:rPr>
              <a:t>السماوات</a:t>
            </a:r>
            <a:r>
              <a:rPr lang="en-US" altLang="ar-SA" sz="4600" b="1">
                <a:latin typeface="Segoe UI Semibold" panose="020B0702040204020203" charset="0"/>
                <a:cs typeface="Segoe UI Semibold" panose="020B0702040204020203" charset="0"/>
              </a:rPr>
              <a:t>  </a:t>
            </a:r>
            <a:r>
              <a:rPr lang="en-US" altLang="ar-SA" sz="4600" b="1">
                <a:noFill/>
              </a:rPr>
              <a:t>-</a:t>
            </a:r>
            <a:r>
              <a:rPr lang="en-US" altLang="en-GB" sz="4600"/>
              <a:t>Dalam Al-Quran</a:t>
            </a:r>
            <a:r>
              <a:rPr lang="en-US" altLang="en-GB" sz="4600">
                <a:noFill/>
              </a:rPr>
              <a:t>-</a:t>
            </a:r>
            <a:endParaRPr lang="en-US" altLang="en-GB" sz="4600">
              <a:no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793" name="Shape 793"/>
        <p:cNvGrpSpPr/>
        <p:nvPr/>
      </p:nvGrpSpPr>
      <p:grpSpPr>
        <a:xfrm>
          <a:off x="0" y="0"/>
          <a:ext cx="0" cy="0"/>
          <a:chOff x="0" y="0"/>
          <a:chExt cx="0" cy="0"/>
        </a:xfrm>
      </p:grpSpPr>
      <p:sp>
        <p:nvSpPr>
          <p:cNvPr id="794" name="Google Shape;794;p56"/>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GB" sz="1100" b="1">
                <a:solidFill>
                  <a:schemeClr val="dk2"/>
                </a:solidFill>
              </a:rPr>
              <a:t>h</a:t>
            </a:r>
            <a:r>
              <a:rPr lang="en-GB" sz="1100" b="1">
                <a:solidFill>
                  <a:schemeClr val="dk2"/>
                </a:solidFill>
                <a:uFill>
                  <a:noFill/>
                </a:uFill>
                <a:hlinkClick r:id="rId1"/>
              </a:rPr>
              <a:t>ow it works</a:t>
            </a:r>
            <a:r>
              <a:rPr lang="en-GB" sz="1100">
                <a:solidFill>
                  <a:schemeClr val="lt1"/>
                </a:solidFill>
                <a:uFill>
                  <a:noFill/>
                </a:uFill>
                <a:hlinkClick r:id="rId1"/>
              </a:rPr>
              <a:t>.</a:t>
            </a:r>
            <a:endParaRPr sz="1100">
              <a:solidFill>
                <a:schemeClr val="lt1"/>
              </a:solidFill>
            </a:endParaRPr>
          </a:p>
        </p:txBody>
      </p:sp>
      <p:sp>
        <p:nvSpPr>
          <p:cNvPr id="795" name="Google Shape;795;p56"/>
          <p:cNvSpPr txBox="1"/>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Storyset</a:t>
            </a:r>
            <a:endParaRPr lang="en-GB"/>
          </a:p>
        </p:txBody>
      </p:sp>
      <p:pic>
        <p:nvPicPr>
          <p:cNvPr id="796" name="Google Shape;796;p56"/>
          <p:cNvPicPr preferRelativeResize="0"/>
          <p:nvPr/>
        </p:nvPicPr>
        <p:blipFill rotWithShape="1">
          <a:blip r:embed="rId2"/>
          <a:srcRect t="16547" b="16540"/>
          <a:stretch>
            <a:fillRect/>
          </a:stretch>
        </p:blipFill>
        <p:spPr>
          <a:xfrm>
            <a:off x="723400" y="2607125"/>
            <a:ext cx="1522615" cy="1018800"/>
          </a:xfrm>
          <a:prstGeom prst="rect">
            <a:avLst/>
          </a:prstGeom>
          <a:noFill/>
          <a:ln>
            <a:noFill/>
          </a:ln>
        </p:spPr>
      </p:pic>
      <p:sp>
        <p:nvSpPr>
          <p:cNvPr id="797" name="Google Shape;797;p56">
            <a:hlinkClick r:id="rId3"/>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3"/>
              </a:rPr>
              <a:t>Pana</a:t>
            </a:r>
            <a:endParaRPr b="1">
              <a:solidFill>
                <a:schemeClr val="dk2"/>
              </a:solidFill>
            </a:endParaRPr>
          </a:p>
        </p:txBody>
      </p:sp>
      <p:sp>
        <p:nvSpPr>
          <p:cNvPr id="798" name="Google Shape;798;p56">
            <a:hlinkClick r:id="rId4"/>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4"/>
              </a:rPr>
              <a:t>Amico</a:t>
            </a:r>
            <a:endParaRPr b="1">
              <a:solidFill>
                <a:schemeClr val="dk2"/>
              </a:solidFill>
            </a:endParaRPr>
          </a:p>
        </p:txBody>
      </p:sp>
      <p:sp>
        <p:nvSpPr>
          <p:cNvPr id="799" name="Google Shape;799;p56">
            <a:hlinkClick r:id="rId5"/>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5"/>
              </a:rPr>
              <a:t>Bro</a:t>
            </a:r>
            <a:endParaRPr b="1">
              <a:solidFill>
                <a:schemeClr val="dk2"/>
              </a:solidFill>
            </a:endParaRPr>
          </a:p>
        </p:txBody>
      </p:sp>
      <p:sp>
        <p:nvSpPr>
          <p:cNvPr id="800" name="Google Shape;800;p56">
            <a:hlinkClick r:id="rId6"/>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6"/>
              </a:rPr>
              <a:t>Rafiki</a:t>
            </a:r>
            <a:endParaRPr b="1">
              <a:solidFill>
                <a:schemeClr val="dk2"/>
              </a:solidFill>
            </a:endParaRPr>
          </a:p>
        </p:txBody>
      </p:sp>
      <p:pic>
        <p:nvPicPr>
          <p:cNvPr id="801" name="Google Shape;801;p56"/>
          <p:cNvPicPr preferRelativeResize="0"/>
          <p:nvPr/>
        </p:nvPicPr>
        <p:blipFill rotWithShape="1">
          <a:blip r:embed="rId7"/>
          <a:srcRect/>
          <a:stretch>
            <a:fillRect/>
          </a:stretch>
        </p:blipFill>
        <p:spPr>
          <a:xfrm>
            <a:off x="2376355" y="2481308"/>
            <a:ext cx="1270420" cy="1270435"/>
          </a:xfrm>
          <a:prstGeom prst="rect">
            <a:avLst/>
          </a:prstGeom>
          <a:noFill/>
          <a:ln>
            <a:noFill/>
          </a:ln>
        </p:spPr>
      </p:pic>
      <p:pic>
        <p:nvPicPr>
          <p:cNvPr id="802" name="Google Shape;802;p56"/>
          <p:cNvPicPr preferRelativeResize="0"/>
          <p:nvPr/>
        </p:nvPicPr>
        <p:blipFill rotWithShape="1">
          <a:blip r:embed="rId8"/>
          <a:srcRect t="6377" b="6377"/>
          <a:stretch>
            <a:fillRect/>
          </a:stretch>
        </p:blipFill>
        <p:spPr>
          <a:xfrm>
            <a:off x="3816030" y="2517800"/>
            <a:ext cx="1372495" cy="1197450"/>
          </a:xfrm>
          <a:prstGeom prst="rect">
            <a:avLst/>
          </a:prstGeom>
          <a:noFill/>
          <a:ln>
            <a:noFill/>
          </a:ln>
        </p:spPr>
      </p:pic>
      <p:pic>
        <p:nvPicPr>
          <p:cNvPr id="803" name="Google Shape;803;p56"/>
          <p:cNvPicPr preferRelativeResize="0"/>
          <p:nvPr/>
        </p:nvPicPr>
        <p:blipFill rotWithShape="1">
          <a:blip r:embed="rId9"/>
          <a:srcRect t="9256" b="9256"/>
          <a:stretch>
            <a:fillRect/>
          </a:stretch>
        </p:blipFill>
        <p:spPr>
          <a:xfrm>
            <a:off x="5306751" y="2557330"/>
            <a:ext cx="1372475" cy="1118390"/>
          </a:xfrm>
          <a:prstGeom prst="rect">
            <a:avLst/>
          </a:prstGeom>
          <a:noFill/>
          <a:ln>
            <a:noFill/>
          </a:ln>
        </p:spPr>
      </p:pic>
      <p:pic>
        <p:nvPicPr>
          <p:cNvPr id="804" name="Google Shape;804;p56"/>
          <p:cNvPicPr preferRelativeResize="0"/>
          <p:nvPr/>
        </p:nvPicPr>
        <p:blipFill rotWithShape="1">
          <a:blip r:embed="rId10"/>
          <a:srcRect t="14837" b="14844"/>
          <a:stretch>
            <a:fillRect/>
          </a:stretch>
        </p:blipFill>
        <p:spPr>
          <a:xfrm>
            <a:off x="6717734" y="2517795"/>
            <a:ext cx="1702865" cy="1197460"/>
          </a:xfrm>
          <a:prstGeom prst="rect">
            <a:avLst/>
          </a:prstGeom>
          <a:noFill/>
          <a:ln>
            <a:noFill/>
          </a:ln>
        </p:spPr>
      </p:pic>
      <p:sp>
        <p:nvSpPr>
          <p:cNvPr id="805" name="Google Shape;805;p56">
            <a:hlinkClick r:id="rId11"/>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11"/>
              </a:rPr>
              <a:t>Cuate</a:t>
            </a:r>
            <a:endParaRPr b="1">
              <a:solidFill>
                <a:schemeClr val="dk2"/>
              </a:solidFill>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809" name="Shape 809"/>
        <p:cNvGrpSpPr/>
        <p:nvPr/>
      </p:nvGrpSpPr>
      <p:grpSpPr>
        <a:xfrm>
          <a:off x="0" y="0"/>
          <a:ext cx="0" cy="0"/>
          <a:chOff x="0" y="0"/>
          <a:chExt cx="0" cy="0"/>
        </a:xfrm>
      </p:grpSpPr>
      <p:grpSp>
        <p:nvGrpSpPr>
          <p:cNvPr id="810" name="Google Shape;810;p57"/>
          <p:cNvGrpSpPr/>
          <p:nvPr/>
        </p:nvGrpSpPr>
        <p:grpSpPr>
          <a:xfrm>
            <a:off x="5048544" y="3019584"/>
            <a:ext cx="442841" cy="514271"/>
            <a:chOff x="4727025" y="1332775"/>
            <a:chExt cx="59900" cy="69625"/>
          </a:xfrm>
        </p:grpSpPr>
        <p:sp>
          <p:nvSpPr>
            <p:cNvPr id="811" name="Google Shape;811;p5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 name="Google Shape;812;p5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3" name="Google Shape;813;p57"/>
          <p:cNvGrpSpPr/>
          <p:nvPr/>
        </p:nvGrpSpPr>
        <p:grpSpPr>
          <a:xfrm>
            <a:off x="5723860" y="2267072"/>
            <a:ext cx="500909" cy="500899"/>
            <a:chOff x="4820425" y="1329900"/>
            <a:chExt cx="70175" cy="70350"/>
          </a:xfrm>
        </p:grpSpPr>
        <p:sp>
          <p:nvSpPr>
            <p:cNvPr id="814" name="Google Shape;814;p5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 name="Google Shape;815;p5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 name="Google Shape;816;p5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 name="Google Shape;817;p5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8" name="Google Shape;818;p57"/>
          <p:cNvGrpSpPr/>
          <p:nvPr/>
        </p:nvGrpSpPr>
        <p:grpSpPr>
          <a:xfrm>
            <a:off x="6376484" y="2278862"/>
            <a:ext cx="538135" cy="493119"/>
            <a:chOff x="4903200" y="1331525"/>
            <a:chExt cx="73575" cy="67425"/>
          </a:xfrm>
        </p:grpSpPr>
        <p:sp>
          <p:nvSpPr>
            <p:cNvPr id="819" name="Google Shape;819;p5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p>
          </p:txBody>
        </p:sp>
        <p:sp>
          <p:nvSpPr>
            <p:cNvPr id="820" name="Google Shape;820;p5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1" name="Google Shape;821;p57"/>
          <p:cNvGrpSpPr/>
          <p:nvPr/>
        </p:nvGrpSpPr>
        <p:grpSpPr>
          <a:xfrm>
            <a:off x="5636435" y="3020840"/>
            <a:ext cx="544563" cy="511895"/>
            <a:chOff x="4815575" y="1416800"/>
            <a:chExt cx="73750" cy="71400"/>
          </a:xfrm>
        </p:grpSpPr>
        <p:sp>
          <p:nvSpPr>
            <p:cNvPr id="822" name="Google Shape;822;p5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 name="Google Shape;823;p5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 name="Google Shape;824;p5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5" name="Google Shape;825;p57"/>
          <p:cNvGrpSpPr/>
          <p:nvPr/>
        </p:nvGrpSpPr>
        <p:grpSpPr>
          <a:xfrm>
            <a:off x="6333060" y="3020546"/>
            <a:ext cx="602914" cy="512477"/>
            <a:chOff x="4902475" y="1418875"/>
            <a:chExt cx="74500" cy="63775"/>
          </a:xfrm>
        </p:grpSpPr>
        <p:sp>
          <p:nvSpPr>
            <p:cNvPr id="826" name="Google Shape;826;p5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 name="Google Shape;827;p5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8" name="Google Shape;828;p57"/>
          <p:cNvGrpSpPr/>
          <p:nvPr/>
        </p:nvGrpSpPr>
        <p:grpSpPr>
          <a:xfrm>
            <a:off x="5748932" y="3759785"/>
            <a:ext cx="515391" cy="525699"/>
            <a:chOff x="4818100" y="1507675"/>
            <a:chExt cx="71225" cy="71625"/>
          </a:xfrm>
        </p:grpSpPr>
        <p:sp>
          <p:nvSpPr>
            <p:cNvPr id="829" name="Google Shape;829;p5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 name="Google Shape;830;p5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 name="Google Shape;831;p5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 name="Google Shape;832;p5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3" name="Google Shape;833;p57"/>
          <p:cNvGrpSpPr/>
          <p:nvPr/>
        </p:nvGrpSpPr>
        <p:grpSpPr>
          <a:xfrm>
            <a:off x="5087034" y="3781317"/>
            <a:ext cx="522956" cy="489869"/>
            <a:chOff x="4721450" y="1509475"/>
            <a:chExt cx="79350" cy="74325"/>
          </a:xfrm>
        </p:grpSpPr>
        <p:sp>
          <p:nvSpPr>
            <p:cNvPr id="834" name="Google Shape;834;p5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 name="Google Shape;835;p5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 name="Google Shape;836;p5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 name="Google Shape;837;p5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8" name="Google Shape;838;p57"/>
          <p:cNvGrpSpPr/>
          <p:nvPr/>
        </p:nvGrpSpPr>
        <p:grpSpPr>
          <a:xfrm>
            <a:off x="6410277" y="3761069"/>
            <a:ext cx="525704" cy="535436"/>
            <a:chOff x="4906800" y="1507500"/>
            <a:chExt cx="70350" cy="71075"/>
          </a:xfrm>
        </p:grpSpPr>
        <p:sp>
          <p:nvSpPr>
            <p:cNvPr id="839" name="Google Shape;839;p5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0" name="Google Shape;840;p5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1" name="Google Shape;841;p5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2" name="Google Shape;842;p5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 name="Google Shape;843;p5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44" name="Google Shape;844;p57"/>
          <p:cNvGrpSpPr/>
          <p:nvPr/>
        </p:nvGrpSpPr>
        <p:grpSpPr>
          <a:xfrm>
            <a:off x="4443099" y="2267050"/>
            <a:ext cx="508054" cy="508095"/>
            <a:chOff x="3736598" y="2170606"/>
            <a:chExt cx="404889" cy="404889"/>
          </a:xfrm>
        </p:grpSpPr>
        <p:sp>
          <p:nvSpPr>
            <p:cNvPr id="845" name="Google Shape;845;p5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6" name="Google Shape;846;p5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7" name="Google Shape;847;p5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8" name="Google Shape;848;p5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49" name="Google Shape;849;p57"/>
          <p:cNvGrpSpPr/>
          <p:nvPr/>
        </p:nvGrpSpPr>
        <p:grpSpPr>
          <a:xfrm>
            <a:off x="3731139" y="2267145"/>
            <a:ext cx="575790" cy="507904"/>
            <a:chOff x="3161917" y="2170682"/>
            <a:chExt cx="458870" cy="404737"/>
          </a:xfrm>
        </p:grpSpPr>
        <p:sp>
          <p:nvSpPr>
            <p:cNvPr id="850" name="Google Shape;850;p5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p>
          </p:txBody>
        </p:sp>
        <p:sp>
          <p:nvSpPr>
            <p:cNvPr id="851" name="Google Shape;851;p5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2" name="Google Shape;852;p5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53" name="Google Shape;853;p57"/>
          <p:cNvGrpSpPr/>
          <p:nvPr/>
        </p:nvGrpSpPr>
        <p:grpSpPr>
          <a:xfrm>
            <a:off x="3758669" y="3027517"/>
            <a:ext cx="520730" cy="498567"/>
            <a:chOff x="3179914" y="2889488"/>
            <a:chExt cx="422876" cy="404911"/>
          </a:xfrm>
        </p:grpSpPr>
        <p:sp>
          <p:nvSpPr>
            <p:cNvPr id="854" name="Google Shape;854;p5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5" name="Google Shape;855;p5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6" name="Google Shape;856;p5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7" name="Google Shape;857;p5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8" name="Google Shape;858;p5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9" name="Google Shape;859;p5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60" name="Google Shape;860;p57"/>
          <p:cNvGrpSpPr/>
          <p:nvPr/>
        </p:nvGrpSpPr>
        <p:grpSpPr>
          <a:xfrm>
            <a:off x="4387349" y="3027477"/>
            <a:ext cx="516145" cy="498648"/>
            <a:chOff x="3729467" y="2889422"/>
            <a:chExt cx="419153" cy="404977"/>
          </a:xfrm>
        </p:grpSpPr>
        <p:sp>
          <p:nvSpPr>
            <p:cNvPr id="861" name="Google Shape;861;p5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2" name="Google Shape;862;p5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3" name="Google Shape;863;p5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4" name="Google Shape;864;p5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5" name="Google Shape;865;p5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6" name="Google Shape;866;p5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7" name="Google Shape;867;p5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68" name="Google Shape;868;p57"/>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9" name="Google Shape;869;p57"/>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0" name="Google Shape;870;p57"/>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1" name="Google Shape;871;p57"/>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72" name="Google Shape;872;p57"/>
          <p:cNvGrpSpPr/>
          <p:nvPr/>
        </p:nvGrpSpPr>
        <p:grpSpPr>
          <a:xfrm>
            <a:off x="7107677" y="2474362"/>
            <a:ext cx="166473" cy="141497"/>
            <a:chOff x="4660325" y="1866850"/>
            <a:chExt cx="68350" cy="58100"/>
          </a:xfrm>
        </p:grpSpPr>
        <p:sp>
          <p:nvSpPr>
            <p:cNvPr id="873" name="Google Shape;873;p5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4" name="Google Shape;874;p5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5" name="Google Shape;875;p57"/>
          <p:cNvGrpSpPr/>
          <p:nvPr/>
        </p:nvGrpSpPr>
        <p:grpSpPr>
          <a:xfrm>
            <a:off x="7417022" y="2500086"/>
            <a:ext cx="162515" cy="90049"/>
            <a:chOff x="4791775" y="1877500"/>
            <a:chExt cx="66725" cy="36975"/>
          </a:xfrm>
        </p:grpSpPr>
        <p:sp>
          <p:nvSpPr>
            <p:cNvPr id="876" name="Google Shape;876;p5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7" name="Google Shape;877;p5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8" name="Google Shape;878;p57"/>
          <p:cNvGrpSpPr/>
          <p:nvPr/>
        </p:nvGrpSpPr>
        <p:grpSpPr>
          <a:xfrm>
            <a:off x="7738734" y="2500086"/>
            <a:ext cx="144979" cy="90049"/>
            <a:chOff x="4923925" y="1877500"/>
            <a:chExt cx="59525" cy="36975"/>
          </a:xfrm>
        </p:grpSpPr>
        <p:sp>
          <p:nvSpPr>
            <p:cNvPr id="879" name="Google Shape;879;p5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0" name="Google Shape;880;p5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81" name="Google Shape;881;p57"/>
          <p:cNvGrpSpPr/>
          <p:nvPr/>
        </p:nvGrpSpPr>
        <p:grpSpPr>
          <a:xfrm>
            <a:off x="8033226" y="2482277"/>
            <a:ext cx="141447" cy="125667"/>
            <a:chOff x="5058450" y="1870100"/>
            <a:chExt cx="58075" cy="51600"/>
          </a:xfrm>
        </p:grpSpPr>
        <p:sp>
          <p:nvSpPr>
            <p:cNvPr id="882" name="Google Shape;882;p5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3" name="Google Shape;883;p5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84" name="Google Shape;884;p57"/>
          <p:cNvGrpSpPr/>
          <p:nvPr/>
        </p:nvGrpSpPr>
        <p:grpSpPr>
          <a:xfrm>
            <a:off x="7447741" y="2904685"/>
            <a:ext cx="101077" cy="107645"/>
            <a:chOff x="4811425" y="2065025"/>
            <a:chExt cx="41500" cy="44200"/>
          </a:xfrm>
        </p:grpSpPr>
        <p:sp>
          <p:nvSpPr>
            <p:cNvPr id="885" name="Google Shape;885;p5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 name="Google Shape;886;p5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87" name="Google Shape;887;p57"/>
          <p:cNvGrpSpPr/>
          <p:nvPr/>
        </p:nvGrpSpPr>
        <p:grpSpPr>
          <a:xfrm>
            <a:off x="7740178" y="2904898"/>
            <a:ext cx="120867" cy="107218"/>
            <a:chOff x="4929875" y="2065025"/>
            <a:chExt cx="49625" cy="44025"/>
          </a:xfrm>
        </p:grpSpPr>
        <p:sp>
          <p:nvSpPr>
            <p:cNvPr id="888" name="Google Shape;888;p5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 name="Google Shape;889;p5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0" name="Google Shape;890;p57"/>
          <p:cNvGrpSpPr/>
          <p:nvPr/>
        </p:nvGrpSpPr>
        <p:grpSpPr>
          <a:xfrm>
            <a:off x="8068847" y="2907912"/>
            <a:ext cx="70206" cy="101191"/>
            <a:chOff x="5083925" y="2066350"/>
            <a:chExt cx="28825" cy="41550"/>
          </a:xfrm>
        </p:grpSpPr>
        <p:sp>
          <p:nvSpPr>
            <p:cNvPr id="891" name="Google Shape;891;p5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2" name="Google Shape;892;p5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3" name="Google Shape;893;p57"/>
          <p:cNvGrpSpPr/>
          <p:nvPr/>
        </p:nvGrpSpPr>
        <p:grpSpPr>
          <a:xfrm>
            <a:off x="7100401" y="2923559"/>
            <a:ext cx="181026" cy="69896"/>
            <a:chOff x="4659775" y="2072775"/>
            <a:chExt cx="74325" cy="28700"/>
          </a:xfrm>
        </p:grpSpPr>
        <p:sp>
          <p:nvSpPr>
            <p:cNvPr id="894" name="Google Shape;894;p5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 name="Google Shape;895;p5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 name="Google Shape;896;p5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7" name="Google Shape;897;p57"/>
          <p:cNvGrpSpPr/>
          <p:nvPr/>
        </p:nvGrpSpPr>
        <p:grpSpPr>
          <a:xfrm>
            <a:off x="8020257" y="2714124"/>
            <a:ext cx="167387" cy="89197"/>
            <a:chOff x="4662475" y="1976500"/>
            <a:chExt cx="68725" cy="36625"/>
          </a:xfrm>
        </p:grpSpPr>
        <p:sp>
          <p:nvSpPr>
            <p:cNvPr id="898" name="Google Shape;898;p5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 name="Google Shape;899;p5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 name="Google Shape;900;p5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01" name="Google Shape;901;p57"/>
          <p:cNvGrpSpPr/>
          <p:nvPr/>
        </p:nvGrpSpPr>
        <p:grpSpPr>
          <a:xfrm>
            <a:off x="7717162" y="2717564"/>
            <a:ext cx="166899" cy="82317"/>
            <a:chOff x="4920150" y="1977875"/>
            <a:chExt cx="68525" cy="33800"/>
          </a:xfrm>
        </p:grpSpPr>
        <p:sp>
          <p:nvSpPr>
            <p:cNvPr id="902" name="Google Shape;902;p5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 name="Google Shape;903;p5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 name="Google Shape;904;p5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05" name="Google Shape;905;p57"/>
          <p:cNvGrpSpPr/>
          <p:nvPr/>
        </p:nvGrpSpPr>
        <p:grpSpPr>
          <a:xfrm>
            <a:off x="7128319" y="3121482"/>
            <a:ext cx="125190" cy="127858"/>
            <a:chOff x="4676550" y="2160575"/>
            <a:chExt cx="51400" cy="52500"/>
          </a:xfrm>
        </p:grpSpPr>
        <p:sp>
          <p:nvSpPr>
            <p:cNvPr id="906" name="Google Shape;906;p5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 name="Google Shape;907;p5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 name="Google Shape;908;p5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09" name="Google Shape;909;p57"/>
          <p:cNvGrpSpPr/>
          <p:nvPr/>
        </p:nvGrpSpPr>
        <p:grpSpPr>
          <a:xfrm>
            <a:off x="7425577" y="3128514"/>
            <a:ext cx="145405" cy="113794"/>
            <a:chOff x="4768325" y="2163475"/>
            <a:chExt cx="59700" cy="46725"/>
          </a:xfrm>
        </p:grpSpPr>
        <p:sp>
          <p:nvSpPr>
            <p:cNvPr id="910" name="Google Shape;910;p5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 name="Google Shape;911;p5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12" name="Google Shape;912;p57"/>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3" name="Google Shape;913;p57"/>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4" name="Google Shape;914;p57"/>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5" name="Google Shape;915;p57"/>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 name="Google Shape;916;p57"/>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 name="Google Shape;917;p57"/>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18" name="Google Shape;918;p57"/>
          <p:cNvGrpSpPr/>
          <p:nvPr/>
        </p:nvGrpSpPr>
        <p:grpSpPr>
          <a:xfrm>
            <a:off x="7441895" y="3383608"/>
            <a:ext cx="112768" cy="106853"/>
            <a:chOff x="4768575" y="2253950"/>
            <a:chExt cx="46300" cy="43875"/>
          </a:xfrm>
        </p:grpSpPr>
        <p:sp>
          <p:nvSpPr>
            <p:cNvPr id="919" name="Google Shape;919;p5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0" name="Google Shape;920;p5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21" name="Google Shape;921;p57"/>
          <p:cNvGrpSpPr/>
          <p:nvPr/>
        </p:nvGrpSpPr>
        <p:grpSpPr>
          <a:xfrm>
            <a:off x="7741518" y="3872634"/>
            <a:ext cx="118187" cy="146246"/>
            <a:chOff x="4960900" y="2433225"/>
            <a:chExt cx="48525" cy="60050"/>
          </a:xfrm>
        </p:grpSpPr>
        <p:sp>
          <p:nvSpPr>
            <p:cNvPr id="922" name="Google Shape;922;p5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3" name="Google Shape;923;p5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24" name="Google Shape;924;p57"/>
          <p:cNvGrpSpPr/>
          <p:nvPr/>
        </p:nvGrpSpPr>
        <p:grpSpPr>
          <a:xfrm>
            <a:off x="7430083" y="4136695"/>
            <a:ext cx="136394" cy="143810"/>
            <a:chOff x="4854075" y="2527625"/>
            <a:chExt cx="56000" cy="59050"/>
          </a:xfrm>
        </p:grpSpPr>
        <p:sp>
          <p:nvSpPr>
            <p:cNvPr id="925" name="Google Shape;925;p5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 name="Google Shape;926;p5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27" name="Google Shape;927;p57"/>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 name="Google Shape;928;p57"/>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9" name="Google Shape;929;p57"/>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30" name="Google Shape;930;p57"/>
          <p:cNvGrpSpPr/>
          <p:nvPr/>
        </p:nvGrpSpPr>
        <p:grpSpPr>
          <a:xfrm>
            <a:off x="8054294" y="3600439"/>
            <a:ext cx="99312" cy="160797"/>
            <a:chOff x="5059700" y="2334775"/>
            <a:chExt cx="40775" cy="66025"/>
          </a:xfrm>
        </p:grpSpPr>
        <p:sp>
          <p:nvSpPr>
            <p:cNvPr id="931" name="Google Shape;931;p5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 name="Google Shape;932;p5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3" name="Google Shape;933;p5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4" name="Google Shape;934;p5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5" name="Google Shape;935;p5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6" name="Google Shape;936;p5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 name="Google Shape;937;p5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8" name="Google Shape;938;p5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 name="Google Shape;939;p5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40" name="Google Shape;940;p57"/>
          <p:cNvGrpSpPr/>
          <p:nvPr/>
        </p:nvGrpSpPr>
        <p:grpSpPr>
          <a:xfrm>
            <a:off x="8011458" y="3865571"/>
            <a:ext cx="184984" cy="160371"/>
            <a:chOff x="5037700" y="2430325"/>
            <a:chExt cx="75950" cy="65850"/>
          </a:xfrm>
        </p:grpSpPr>
        <p:sp>
          <p:nvSpPr>
            <p:cNvPr id="941" name="Google Shape;941;p5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2" name="Google Shape;942;p5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43" name="Google Shape;943;p57"/>
          <p:cNvGrpSpPr/>
          <p:nvPr/>
        </p:nvGrpSpPr>
        <p:grpSpPr>
          <a:xfrm>
            <a:off x="7430964" y="3632023"/>
            <a:ext cx="173014" cy="97629"/>
            <a:chOff x="4756975" y="2341800"/>
            <a:chExt cx="91975" cy="51925"/>
          </a:xfrm>
        </p:grpSpPr>
        <p:sp>
          <p:nvSpPr>
            <p:cNvPr id="944" name="Google Shape;944;p5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5" name="Google Shape;945;p5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6" name="Google Shape;946;p5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7" name="Google Shape;947;p5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8" name="Google Shape;948;p5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9" name="Google Shape;949;p5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0" name="Google Shape;950;p5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1" name="Google Shape;951;p5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2" name="Google Shape;952;p5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3" name="Google Shape;953;p5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4" name="Google Shape;954;p5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5" name="Google Shape;955;p5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6" name="Google Shape;956;p5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7" name="Google Shape;957;p5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 name="Google Shape;958;p5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9" name="Google Shape;959;p5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0" name="Google Shape;960;p5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1" name="Google Shape;961;p5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 name="Google Shape;962;p5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3" name="Google Shape;963;p5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64" name="Google Shape;964;p57"/>
          <p:cNvGrpSpPr/>
          <p:nvPr/>
        </p:nvGrpSpPr>
        <p:grpSpPr>
          <a:xfrm>
            <a:off x="7697901" y="4120720"/>
            <a:ext cx="212497" cy="175761"/>
            <a:chOff x="4943575" y="2516350"/>
            <a:chExt cx="98675" cy="81700"/>
          </a:xfrm>
        </p:grpSpPr>
        <p:sp>
          <p:nvSpPr>
            <p:cNvPr id="965" name="Google Shape;965;p5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6" name="Google Shape;966;p5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7" name="Google Shape;967;p5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8" name="Google Shape;968;p5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9" name="Google Shape;969;p5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0" name="Google Shape;970;p5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1" name="Google Shape;971;p5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2" name="Google Shape;972;p5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3" name="Google Shape;973;p5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4" name="Google Shape;974;p5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5" name="Google Shape;975;p5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6" name="Google Shape;976;p5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7" name="Google Shape;977;p5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 name="Google Shape;978;p5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9" name="Google Shape;979;p5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0" name="Google Shape;980;p5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1" name="Google Shape;981;p5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2" name="Google Shape;982;p5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3" name="Google Shape;983;p5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4" name="Google Shape;984;p5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5" name="Google Shape;985;p5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6" name="Google Shape;986;p5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7" name="Google Shape;987;p5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8" name="Google Shape;988;p5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9" name="Google Shape;989;p5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0" name="Google Shape;990;p5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1" name="Google Shape;991;p5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2" name="Google Shape;992;p5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3" name="Google Shape;993;p5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4" name="Google Shape;994;p5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5" name="Google Shape;995;p5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6" name="Google Shape;996;p5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7" name="Google Shape;997;p5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8" name="Google Shape;998;p5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9" name="Google Shape;999;p5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0" name="Google Shape;1000;p5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1" name="Google Shape;1001;p5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2" name="Google Shape;1002;p5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3" name="Google Shape;1003;p5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4" name="Google Shape;1004;p5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5" name="Google Shape;1005;p5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6" name="Google Shape;1006;p5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7" name="Google Shape;1007;p5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8" name="Google Shape;1008;p5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9" name="Google Shape;1009;p5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0" name="Google Shape;1010;p5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1" name="Google Shape;1011;p5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2" name="Google Shape;1012;p5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3" name="Google Shape;1013;p5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4" name="Google Shape;1014;p5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5" name="Google Shape;1015;p5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6" name="Google Shape;1016;p5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7" name="Google Shape;1017;p5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8" name="Google Shape;1018;p5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9" name="Google Shape;1019;p5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0" name="Google Shape;1020;p5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1" name="Google Shape;1021;p5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2" name="Google Shape;1022;p5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3" name="Google Shape;1023;p5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4" name="Google Shape;1024;p5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5" name="Google Shape;1025;p5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6" name="Google Shape;1026;p5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7" name="Google Shape;1027;p5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8" name="Google Shape;1028;p5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9" name="Google Shape;1029;p5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0" name="Google Shape;1030;p5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1" name="Google Shape;1031;p5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2" name="Google Shape;1032;p5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3" name="Google Shape;1033;p5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4" name="Google Shape;1034;p5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5" name="Google Shape;1035;p5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6" name="Google Shape;1036;p5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7" name="Google Shape;1037;p5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8" name="Google Shape;1038;p5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9" name="Google Shape;1039;p5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0" name="Google Shape;1040;p5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1" name="Google Shape;1041;p5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2" name="Google Shape;1042;p5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43" name="Google Shape;1043;p57"/>
          <p:cNvGrpSpPr/>
          <p:nvPr/>
        </p:nvGrpSpPr>
        <p:grpSpPr>
          <a:xfrm>
            <a:off x="1955962" y="3346963"/>
            <a:ext cx="965351" cy="134611"/>
            <a:chOff x="4411970" y="2962952"/>
            <a:chExt cx="706544" cy="104212"/>
          </a:xfrm>
        </p:grpSpPr>
        <p:sp>
          <p:nvSpPr>
            <p:cNvPr id="1044" name="Google Shape;1044;p5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5" name="Google Shape;1045;p5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6" name="Google Shape;1046;p5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7" name="Google Shape;1047;p5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48" name="Google Shape;1048;p57"/>
          <p:cNvGrpSpPr/>
          <p:nvPr/>
        </p:nvGrpSpPr>
        <p:grpSpPr>
          <a:xfrm>
            <a:off x="1955962" y="2935877"/>
            <a:ext cx="960158" cy="289172"/>
            <a:chOff x="4411970" y="2726085"/>
            <a:chExt cx="643107" cy="193659"/>
          </a:xfrm>
        </p:grpSpPr>
        <p:sp>
          <p:nvSpPr>
            <p:cNvPr id="1049" name="Google Shape;1049;p5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0" name="Google Shape;1050;p5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1" name="Google Shape;1051;p5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52" name="Google Shape;1052;p57"/>
          <p:cNvGrpSpPr/>
          <p:nvPr/>
        </p:nvGrpSpPr>
        <p:grpSpPr>
          <a:xfrm>
            <a:off x="958854" y="3201987"/>
            <a:ext cx="833173" cy="259209"/>
            <a:chOff x="4411970" y="4340222"/>
            <a:chExt cx="779467" cy="242683"/>
          </a:xfrm>
        </p:grpSpPr>
        <p:sp>
          <p:nvSpPr>
            <p:cNvPr id="1053" name="Google Shape;1053;p5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4" name="Google Shape;1054;p5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5" name="Google Shape;1055;p5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56" name="Google Shape;1056;p57"/>
          <p:cNvGrpSpPr/>
          <p:nvPr/>
        </p:nvGrpSpPr>
        <p:grpSpPr>
          <a:xfrm>
            <a:off x="1955962" y="2597733"/>
            <a:ext cx="965160" cy="216230"/>
            <a:chOff x="4411970" y="2468674"/>
            <a:chExt cx="747317" cy="167425"/>
          </a:xfrm>
        </p:grpSpPr>
        <p:sp>
          <p:nvSpPr>
            <p:cNvPr id="1057" name="Google Shape;1057;p5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8" name="Google Shape;1058;p5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59" name="Google Shape;1059;p57"/>
          <p:cNvGrpSpPr/>
          <p:nvPr/>
        </p:nvGrpSpPr>
        <p:grpSpPr>
          <a:xfrm>
            <a:off x="954709" y="2502450"/>
            <a:ext cx="810451" cy="319148"/>
            <a:chOff x="4411970" y="3686602"/>
            <a:chExt cx="797845" cy="314215"/>
          </a:xfrm>
        </p:grpSpPr>
        <p:sp>
          <p:nvSpPr>
            <p:cNvPr id="1060" name="Google Shape;1060;p5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1" name="Google Shape;1061;p5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2" name="Google Shape;1062;p5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3" name="Google Shape;1063;p5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4" name="Google Shape;1064;p5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65" name="Google Shape;1065;p57"/>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066" name="Google Shape;1066;p57"/>
          <p:cNvGrpSpPr/>
          <p:nvPr/>
        </p:nvGrpSpPr>
        <p:grpSpPr>
          <a:xfrm>
            <a:off x="954806" y="2256974"/>
            <a:ext cx="1970333" cy="208784"/>
            <a:chOff x="6336019" y="3733725"/>
            <a:chExt cx="2566206" cy="351310"/>
          </a:xfrm>
        </p:grpSpPr>
        <p:sp>
          <p:nvSpPr>
            <p:cNvPr id="1067" name="Google Shape;1067;p5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8" name="Google Shape;1068;p5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9" name="Google Shape;1069;p5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0" name="Google Shape;1070;p5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71" name="Google Shape;1071;p57"/>
          <p:cNvGrpSpPr/>
          <p:nvPr/>
        </p:nvGrpSpPr>
        <p:grpSpPr>
          <a:xfrm>
            <a:off x="1955962" y="3864529"/>
            <a:ext cx="946551" cy="153200"/>
            <a:chOff x="4404545" y="3301592"/>
            <a:chExt cx="782403" cy="129272"/>
          </a:xfrm>
        </p:grpSpPr>
        <p:sp>
          <p:nvSpPr>
            <p:cNvPr id="1072" name="Google Shape;1072;p5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3" name="Google Shape;1073;p5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74" name="Google Shape;1074;p57"/>
          <p:cNvGrpSpPr/>
          <p:nvPr/>
        </p:nvGrpSpPr>
        <p:grpSpPr>
          <a:xfrm>
            <a:off x="1955962" y="3603488"/>
            <a:ext cx="962257" cy="139127"/>
            <a:chOff x="4411970" y="3131459"/>
            <a:chExt cx="710520" cy="117397"/>
          </a:xfrm>
        </p:grpSpPr>
        <p:sp>
          <p:nvSpPr>
            <p:cNvPr id="1075" name="Google Shape;1075;p5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6" name="Google Shape;1076;p5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77" name="Google Shape;1077;p57"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078" name="Google Shape;1078;p57"/>
          <p:cNvGrpSpPr/>
          <p:nvPr/>
        </p:nvGrpSpPr>
        <p:grpSpPr>
          <a:xfrm>
            <a:off x="956107" y="3538282"/>
            <a:ext cx="823838" cy="458988"/>
            <a:chOff x="4411970" y="1801825"/>
            <a:chExt cx="734586" cy="409262"/>
          </a:xfrm>
        </p:grpSpPr>
        <p:sp>
          <p:nvSpPr>
            <p:cNvPr id="1079" name="Google Shape;1079;p5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0" name="Google Shape;1080;p5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81" name="Google Shape;1081;p57"/>
          <p:cNvGrpSpPr/>
          <p:nvPr/>
        </p:nvGrpSpPr>
        <p:grpSpPr>
          <a:xfrm>
            <a:off x="956107" y="4086708"/>
            <a:ext cx="856348" cy="212039"/>
            <a:chOff x="4411970" y="2233974"/>
            <a:chExt cx="763574" cy="189068"/>
          </a:xfrm>
        </p:grpSpPr>
        <p:sp>
          <p:nvSpPr>
            <p:cNvPr id="1082" name="Google Shape;1082;p5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3" name="Google Shape;1083;p5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84" name="Google Shape;1084;p57"/>
          <p:cNvGrpSpPr/>
          <p:nvPr/>
        </p:nvGrpSpPr>
        <p:grpSpPr>
          <a:xfrm>
            <a:off x="3066303" y="2262044"/>
            <a:ext cx="511602" cy="511602"/>
            <a:chOff x="5681300" y="2527788"/>
            <a:chExt cx="805800" cy="805800"/>
          </a:xfrm>
        </p:grpSpPr>
        <p:sp>
          <p:nvSpPr>
            <p:cNvPr id="1085" name="Google Shape;1085;p5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6" name="Google Shape;1086;p5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87" name="Google Shape;1087;p57"/>
          <p:cNvGrpSpPr/>
          <p:nvPr/>
        </p:nvGrpSpPr>
        <p:grpSpPr>
          <a:xfrm>
            <a:off x="3063497" y="3028627"/>
            <a:ext cx="513021" cy="512935"/>
            <a:chOff x="4049800" y="640400"/>
            <a:chExt cx="858900" cy="858900"/>
          </a:xfrm>
        </p:grpSpPr>
        <p:sp>
          <p:nvSpPr>
            <p:cNvPr id="1088" name="Google Shape;1088;p5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9" name="Google Shape;1089;p5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90" name="Google Shape;1090;p57"/>
          <p:cNvGrpSpPr/>
          <p:nvPr/>
        </p:nvGrpSpPr>
        <p:grpSpPr>
          <a:xfrm>
            <a:off x="2980696" y="3680519"/>
            <a:ext cx="686489" cy="686585"/>
            <a:chOff x="5080188" y="927900"/>
            <a:chExt cx="961200" cy="961200"/>
          </a:xfrm>
        </p:grpSpPr>
        <p:sp>
          <p:nvSpPr>
            <p:cNvPr id="1091" name="Google Shape;1091;p5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2" name="Google Shape;1092;p5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3" name="Google Shape;1093;p5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4" name="Google Shape;1094;p5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5" name="Google Shape;1095;p5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6" name="Google Shape;1096;p5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7" name="Google Shape;1097;p5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8" name="Google Shape;1098;p5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99" name="Google Shape;1099;p57"/>
          <p:cNvGrpSpPr/>
          <p:nvPr/>
        </p:nvGrpSpPr>
        <p:grpSpPr>
          <a:xfrm>
            <a:off x="3763848" y="3773248"/>
            <a:ext cx="510373" cy="510937"/>
            <a:chOff x="7508249" y="1522825"/>
            <a:chExt cx="1326332" cy="1322987"/>
          </a:xfrm>
        </p:grpSpPr>
        <p:sp>
          <p:nvSpPr>
            <p:cNvPr id="1100" name="Google Shape;1100;p5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1" name="Google Shape;1101;p5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2" name="Google Shape;1102;p5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3" name="Google Shape;1103;p5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4" name="Google Shape;1104;p5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5" name="Google Shape;1105;p5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6" name="Google Shape;1106;p5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7" name="Google Shape;1107;p5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8" name="Google Shape;1108;p5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9" name="Google Shape;1109;p5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10" name="Google Shape;1110;p57"/>
          <p:cNvGrpSpPr/>
          <p:nvPr/>
        </p:nvGrpSpPr>
        <p:grpSpPr>
          <a:xfrm>
            <a:off x="4455441" y="3774653"/>
            <a:ext cx="492652" cy="503348"/>
            <a:chOff x="6039282" y="1042577"/>
            <a:chExt cx="734315" cy="731929"/>
          </a:xfrm>
        </p:grpSpPr>
        <p:sp>
          <p:nvSpPr>
            <p:cNvPr id="1111" name="Google Shape;1111;p5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2" name="Google Shape;1112;p5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3" name="Google Shape;1113;p5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4" name="Google Shape;1114;p5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5" name="Google Shape;1115;p5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6" name="Google Shape;1116;p5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7" name="Google Shape;1117;p5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8" name="Google Shape;1118;p5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9" name="Google Shape;1119;p5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0" name="Google Shape;1120;p5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1" name="Google Shape;1121;p5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2" name="Google Shape;1122;p5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3" name="Google Shape;1123;p5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4" name="Google Shape;1124;p5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5" name="Google Shape;1125;p5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6" name="Google Shape;1126;p5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7" name="Google Shape;1127;p5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8" name="Google Shape;1128;p5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9" name="Google Shape;1129;p5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0" name="Google Shape;1130;p5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1" name="Google Shape;1131;p5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32" name="Google Shape;1132;p57"/>
          <p:cNvGrpSpPr/>
          <p:nvPr/>
        </p:nvGrpSpPr>
        <p:grpSpPr>
          <a:xfrm>
            <a:off x="5095855" y="2270694"/>
            <a:ext cx="483304" cy="504902"/>
            <a:chOff x="1825800" y="1651625"/>
            <a:chExt cx="568125" cy="591775"/>
          </a:xfrm>
        </p:grpSpPr>
        <p:sp>
          <p:nvSpPr>
            <p:cNvPr id="1133" name="Google Shape;1133;p5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4" name="Google Shape;1134;p5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5" name="Google Shape;1135;p5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6" name="Google Shape;1136;p5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7" name="Google Shape;1137;p5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8" name="Google Shape;1138;p5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39" name="Google Shape;1139;p57"/>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0" name="Google Shape;1140;p57"/>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1" name="Google Shape;1141;p57"/>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2" name="Google Shape;1142;p57"/>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3" name="Google Shape;1143;p57"/>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You can easily </a:t>
            </a:r>
            <a:r>
              <a:rPr lang="en-GB" sz="1100" b="1">
                <a:solidFill>
                  <a:schemeClr val="dk2"/>
                </a:solidFill>
              </a:rPr>
              <a:t>resize </a:t>
            </a:r>
            <a:r>
              <a:rPr lang="en-GB" sz="1100">
                <a:solidFill>
                  <a:schemeClr val="lt1"/>
                </a:solidFill>
              </a:rPr>
              <a:t>these resources without losing quality. To </a:t>
            </a:r>
            <a:r>
              <a:rPr lang="en-GB" sz="1100" b="1">
                <a:solidFill>
                  <a:schemeClr val="dk2"/>
                </a:solidFill>
              </a:rPr>
              <a:t>change the color</a:t>
            </a:r>
            <a:r>
              <a:rPr lang="en-GB" sz="1100">
                <a:solidFill>
                  <a:schemeClr val="lt1"/>
                </a:solidFill>
              </a:rPr>
              <a:t>, just ungroup the resource and click on the object you want to change. Then, click on the paint bucket and select the color you want. Group the resource again when you’re done. You can also look for more </a:t>
            </a:r>
            <a:r>
              <a:rPr lang="en-GB" sz="1100" b="1">
                <a:solidFill>
                  <a:schemeClr val="dk2"/>
                </a:solidFill>
                <a:uFill>
                  <a:noFill/>
                </a:uFill>
                <a:hlinkClick r:id="rId1"/>
              </a:rPr>
              <a:t>infographics</a:t>
            </a:r>
            <a:r>
              <a:rPr lang="en-GB" sz="1100" b="1">
                <a:solidFill>
                  <a:schemeClr val="dk2"/>
                </a:solidFill>
              </a:rPr>
              <a:t> </a:t>
            </a:r>
            <a:r>
              <a:rPr lang="en-GB" sz="1100">
                <a:solidFill>
                  <a:schemeClr val="lt1"/>
                </a:solidFill>
              </a:rPr>
              <a:t>on Slidesgo.</a:t>
            </a:r>
            <a:endParaRPr sz="1100">
              <a:solidFill>
                <a:schemeClr val="lt1"/>
              </a:solidFill>
            </a:endParaRPr>
          </a:p>
        </p:txBody>
      </p:sp>
      <p:sp>
        <p:nvSpPr>
          <p:cNvPr id="1144" name="Google Shape;1144;p57"/>
          <p:cNvSpPr txBox="1"/>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Use our editable graphic resources...</a:t>
            </a:r>
            <a:endParaRPr lang="en-GB"/>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148" name="Shape 1148"/>
        <p:cNvGrpSpPr/>
        <p:nvPr/>
      </p:nvGrpSpPr>
      <p:grpSpPr>
        <a:xfrm>
          <a:off x="0" y="0"/>
          <a:ext cx="0" cy="0"/>
          <a:chOff x="0" y="0"/>
          <a:chExt cx="0" cy="0"/>
        </a:xfrm>
      </p:grpSpPr>
      <p:grpSp>
        <p:nvGrpSpPr>
          <p:cNvPr id="1149" name="Google Shape;1149;p58"/>
          <p:cNvGrpSpPr/>
          <p:nvPr/>
        </p:nvGrpSpPr>
        <p:grpSpPr>
          <a:xfrm>
            <a:off x="722059" y="955168"/>
            <a:ext cx="2492868" cy="1379876"/>
            <a:chOff x="2654821" y="2311071"/>
            <a:chExt cx="2279715" cy="1262120"/>
          </a:xfrm>
        </p:grpSpPr>
        <p:grpSp>
          <p:nvGrpSpPr>
            <p:cNvPr id="1150" name="Google Shape;1150;p58"/>
            <p:cNvGrpSpPr/>
            <p:nvPr/>
          </p:nvGrpSpPr>
          <p:grpSpPr>
            <a:xfrm>
              <a:off x="4034269" y="2840745"/>
              <a:ext cx="40212" cy="36437"/>
              <a:chOff x="4293400" y="2574725"/>
              <a:chExt cx="84425" cy="80100"/>
            </a:xfrm>
          </p:grpSpPr>
          <p:sp>
            <p:nvSpPr>
              <p:cNvPr id="1151" name="Google Shape;1151;p5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152" name="Google Shape;1152;p5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53" name="Google Shape;1153;p58"/>
            <p:cNvGrpSpPr/>
            <p:nvPr/>
          </p:nvGrpSpPr>
          <p:grpSpPr>
            <a:xfrm>
              <a:off x="3894606" y="2334874"/>
              <a:ext cx="913198" cy="518984"/>
              <a:chOff x="4000175" y="1462675"/>
              <a:chExt cx="1917275" cy="1140875"/>
            </a:xfrm>
          </p:grpSpPr>
          <p:sp>
            <p:nvSpPr>
              <p:cNvPr id="1154" name="Google Shape;1154;p5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155" name="Google Shape;1155;p58"/>
              <p:cNvGrpSpPr/>
              <p:nvPr/>
            </p:nvGrpSpPr>
            <p:grpSpPr>
              <a:xfrm>
                <a:off x="4000175" y="1462675"/>
                <a:ext cx="1917275" cy="1140875"/>
                <a:chOff x="4000175" y="1462675"/>
                <a:chExt cx="1917275" cy="1140875"/>
              </a:xfrm>
            </p:grpSpPr>
            <p:sp>
              <p:nvSpPr>
                <p:cNvPr id="1156" name="Google Shape;1156;p5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157" name="Google Shape;1157;p5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8" name="Google Shape;1158;p5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9" name="Google Shape;1159;p5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 name="Google Shape;1160;p5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61" name="Google Shape;1161;p5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162" name="Google Shape;1162;p58"/>
            <p:cNvGrpSpPr/>
            <p:nvPr/>
          </p:nvGrpSpPr>
          <p:grpSpPr>
            <a:xfrm>
              <a:off x="3875768" y="2846704"/>
              <a:ext cx="44796" cy="47366"/>
              <a:chOff x="3960625" y="2587825"/>
              <a:chExt cx="94050" cy="104125"/>
            </a:xfrm>
          </p:grpSpPr>
          <p:sp>
            <p:nvSpPr>
              <p:cNvPr id="1163" name="Google Shape;1163;p5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164" name="Google Shape;1164;p5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65" name="Google Shape;1165;p58"/>
            <p:cNvGrpSpPr/>
            <p:nvPr/>
          </p:nvGrpSpPr>
          <p:grpSpPr>
            <a:xfrm>
              <a:off x="3782759" y="2807162"/>
              <a:ext cx="82686" cy="85487"/>
              <a:chOff x="3765350" y="2500900"/>
              <a:chExt cx="173600" cy="187925"/>
            </a:xfrm>
          </p:grpSpPr>
          <p:sp>
            <p:nvSpPr>
              <p:cNvPr id="1166" name="Google Shape;1166;p5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167" name="Google Shape;1167;p5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 name="Google Shape;1168;p5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 name="Google Shape;1169;p5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 name="Google Shape;1170;p5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 name="Google Shape;1171;p5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72" name="Google Shape;1172;p58"/>
            <p:cNvGrpSpPr/>
            <p:nvPr/>
          </p:nvGrpSpPr>
          <p:grpSpPr>
            <a:xfrm>
              <a:off x="3775674" y="2798496"/>
              <a:ext cx="40545" cy="23564"/>
              <a:chOff x="3750475" y="2481850"/>
              <a:chExt cx="85125" cy="51800"/>
            </a:xfrm>
          </p:grpSpPr>
          <p:sp>
            <p:nvSpPr>
              <p:cNvPr id="1173" name="Google Shape;1173;p5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 name="Google Shape;1174;p5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175" name="Google Shape;1175;p58"/>
            <p:cNvGrpSpPr/>
            <p:nvPr/>
          </p:nvGrpSpPr>
          <p:grpSpPr>
            <a:xfrm>
              <a:off x="3716946" y="2776024"/>
              <a:ext cx="81971" cy="76912"/>
              <a:chOff x="3627175" y="2432450"/>
              <a:chExt cx="172100" cy="169075"/>
            </a:xfrm>
          </p:grpSpPr>
          <p:sp>
            <p:nvSpPr>
              <p:cNvPr id="1176" name="Google Shape;1176;p5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5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178" name="Google Shape;1178;p5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179" name="Google Shape;1179;p58"/>
            <p:cNvGrpSpPr/>
            <p:nvPr/>
          </p:nvGrpSpPr>
          <p:grpSpPr>
            <a:xfrm>
              <a:off x="3685682" y="2845624"/>
              <a:ext cx="29311" cy="45055"/>
              <a:chOff x="3561536" y="2585450"/>
              <a:chExt cx="61539" cy="99045"/>
            </a:xfrm>
          </p:grpSpPr>
          <p:sp>
            <p:nvSpPr>
              <p:cNvPr id="1180" name="Google Shape;1180;p5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5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182" name="Google Shape;1182;p58"/>
            <p:cNvGrpSpPr/>
            <p:nvPr/>
          </p:nvGrpSpPr>
          <p:grpSpPr>
            <a:xfrm>
              <a:off x="3849905" y="2572252"/>
              <a:ext cx="74339" cy="119559"/>
              <a:chOff x="3906325" y="1984500"/>
              <a:chExt cx="156075" cy="262825"/>
            </a:xfrm>
          </p:grpSpPr>
          <p:sp>
            <p:nvSpPr>
              <p:cNvPr id="1183" name="Google Shape;1183;p5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184" name="Google Shape;1184;p5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85" name="Google Shape;1185;p58"/>
            <p:cNvGrpSpPr/>
            <p:nvPr/>
          </p:nvGrpSpPr>
          <p:grpSpPr>
            <a:xfrm>
              <a:off x="2654821" y="2414345"/>
              <a:ext cx="667570" cy="558731"/>
              <a:chOff x="1397225" y="1637375"/>
              <a:chExt cx="1401575" cy="1228250"/>
            </a:xfrm>
          </p:grpSpPr>
          <p:sp>
            <p:nvSpPr>
              <p:cNvPr id="1186" name="Google Shape;1186;p5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187" name="Google Shape;1187;p58"/>
              <p:cNvGrpSpPr/>
              <p:nvPr/>
            </p:nvGrpSpPr>
            <p:grpSpPr>
              <a:xfrm>
                <a:off x="1397225" y="1637375"/>
                <a:ext cx="1398775" cy="1228250"/>
                <a:chOff x="1397225" y="1637375"/>
                <a:chExt cx="1398775" cy="1228250"/>
              </a:xfrm>
            </p:grpSpPr>
            <p:sp>
              <p:nvSpPr>
                <p:cNvPr id="1188" name="Google Shape;1188;p5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 name="Google Shape;1189;p5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190" name="Google Shape;1190;p58"/>
            <p:cNvGrpSpPr/>
            <p:nvPr/>
          </p:nvGrpSpPr>
          <p:grpSpPr>
            <a:xfrm>
              <a:off x="3230417" y="3103734"/>
              <a:ext cx="282982" cy="280332"/>
              <a:chOff x="2605700" y="3152850"/>
              <a:chExt cx="594125" cy="616250"/>
            </a:xfrm>
          </p:grpSpPr>
          <p:sp>
            <p:nvSpPr>
              <p:cNvPr id="1191" name="Google Shape;1191;p5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192" name="Google Shape;1192;p5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93" name="Google Shape;1193;p58"/>
            <p:cNvGrpSpPr/>
            <p:nvPr/>
          </p:nvGrpSpPr>
          <p:grpSpPr>
            <a:xfrm>
              <a:off x="3265985" y="3226989"/>
              <a:ext cx="87151" cy="346202"/>
              <a:chOff x="2680375" y="3423800"/>
              <a:chExt cx="182975" cy="761050"/>
            </a:xfrm>
          </p:grpSpPr>
          <p:sp>
            <p:nvSpPr>
              <p:cNvPr id="1194" name="Google Shape;1194;p5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195" name="Google Shape;1195;p5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96" name="Google Shape;1196;p58"/>
            <p:cNvGrpSpPr/>
            <p:nvPr/>
          </p:nvGrpSpPr>
          <p:grpSpPr>
            <a:xfrm>
              <a:off x="3855466" y="3289811"/>
              <a:ext cx="112514" cy="94210"/>
              <a:chOff x="3918000" y="3561900"/>
              <a:chExt cx="236225" cy="207100"/>
            </a:xfrm>
          </p:grpSpPr>
          <p:sp>
            <p:nvSpPr>
              <p:cNvPr id="1197" name="Google Shape;1197;p5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198" name="Google Shape;1198;p5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99" name="Google Shape;1199;p5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0" name="Google Shape;1200;p5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1" name="Google Shape;1201;p5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202" name="Google Shape;1202;p58"/>
            <p:cNvGrpSpPr/>
            <p:nvPr/>
          </p:nvGrpSpPr>
          <p:grpSpPr>
            <a:xfrm>
              <a:off x="2905224" y="2311071"/>
              <a:ext cx="596721" cy="528992"/>
              <a:chOff x="1922950" y="1410350"/>
              <a:chExt cx="1252825" cy="1162875"/>
            </a:xfrm>
          </p:grpSpPr>
          <p:sp>
            <p:nvSpPr>
              <p:cNvPr id="1203" name="Google Shape;1203;p5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4" name="Google Shape;1204;p5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5" name="Google Shape;1205;p5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6" name="Google Shape;1206;p5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5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5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9" name="Google Shape;1209;p5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0" name="Google Shape;1210;p5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1" name="Google Shape;1211;p5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2" name="Google Shape;1212;p5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3" name="Google Shape;1213;p5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4" name="Google Shape;1214;p5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5" name="Google Shape;1215;p5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6" name="Google Shape;1216;p5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7" name="Google Shape;1217;p5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8" name="Google Shape;1218;p5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219" name="Google Shape;1219;p5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0" name="Google Shape;1220;p5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1" name="Google Shape;1221;p5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2" name="Google Shape;1222;p5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3" name="Google Shape;1223;p5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4" name="Google Shape;1224;p5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5" name="Google Shape;1225;p5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6" name="Google Shape;1226;p5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7" name="Google Shape;1227;p5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8" name="Google Shape;1228;p5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9" name="Google Shape;1229;p5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0" name="Google Shape;1230;p5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1" name="Google Shape;1231;p5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2" name="Google Shape;1232;p5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3" name="Google Shape;1233;p5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4" name="Google Shape;1234;p5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5" name="Google Shape;1235;p5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6" name="Google Shape;1236;p5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7" name="Google Shape;1237;p5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8" name="Google Shape;1238;p5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39" name="Google Shape;1239;p5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40" name="Google Shape;1240;p5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41" name="Google Shape;1241;p58"/>
            <p:cNvGrpSpPr/>
            <p:nvPr/>
          </p:nvGrpSpPr>
          <p:grpSpPr>
            <a:xfrm>
              <a:off x="3280929" y="3294542"/>
              <a:ext cx="109894" cy="272224"/>
              <a:chOff x="2711750" y="3572300"/>
              <a:chExt cx="230725" cy="598425"/>
            </a:xfrm>
          </p:grpSpPr>
          <p:sp>
            <p:nvSpPr>
              <p:cNvPr id="1242" name="Google Shape;1242;p5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3" name="Google Shape;1243;p5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44" name="Google Shape;1244;p5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45" name="Google Shape;1245;p58"/>
            <p:cNvGrpSpPr/>
            <p:nvPr/>
          </p:nvGrpSpPr>
          <p:grpSpPr>
            <a:xfrm>
              <a:off x="3790439" y="2408636"/>
              <a:ext cx="73017" cy="75684"/>
              <a:chOff x="3781475" y="1624825"/>
              <a:chExt cx="153300" cy="166375"/>
            </a:xfrm>
          </p:grpSpPr>
          <p:sp>
            <p:nvSpPr>
              <p:cNvPr id="1246" name="Google Shape;1246;p5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7" name="Google Shape;1247;p5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8" name="Google Shape;1248;p5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9" name="Google Shape;1249;p5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50" name="Google Shape;1250;p5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1" name="Google Shape;1251;p5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2" name="Google Shape;1252;p5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3" name="Google Shape;1253;p5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4" name="Google Shape;1254;p5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5" name="Google Shape;1255;p5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6" name="Google Shape;1256;p5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57" name="Google Shape;1257;p58"/>
            <p:cNvGrpSpPr/>
            <p:nvPr/>
          </p:nvGrpSpPr>
          <p:grpSpPr>
            <a:xfrm>
              <a:off x="4403342" y="3107749"/>
              <a:ext cx="316680" cy="101374"/>
              <a:chOff x="5068275" y="3161675"/>
              <a:chExt cx="664875" cy="222850"/>
            </a:xfrm>
          </p:grpSpPr>
          <p:sp>
            <p:nvSpPr>
              <p:cNvPr id="1258" name="Google Shape;1258;p5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9" name="Google Shape;1259;p5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0" name="Google Shape;1260;p5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1" name="Google Shape;1261;p5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62" name="Google Shape;1262;p5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3" name="Google Shape;1263;p5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4" name="Google Shape;1264;p5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5" name="Google Shape;1265;p5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6" name="Google Shape;1266;p5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7" name="Google Shape;1267;p5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8" name="Google Shape;1268;p5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9" name="Google Shape;1269;p5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0" name="Google Shape;1270;p5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1" name="Google Shape;1271;p5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2" name="Google Shape;1272;p5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3" name="Google Shape;1273;p5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4" name="Google Shape;1274;p5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5" name="Google Shape;1275;p5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6" name="Google Shape;1276;p5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7" name="Google Shape;1277;p5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8" name="Google Shape;1278;p5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9" name="Google Shape;1279;p5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0" name="Google Shape;1280;p5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1" name="Google Shape;1281;p5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2" name="Google Shape;1282;p5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3" name="Google Shape;1283;p5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4" name="Google Shape;1284;p5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5" name="Google Shape;1285;p5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6" name="Google Shape;1286;p5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7" name="Google Shape;1287;p5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8" name="Google Shape;1288;p5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9" name="Google Shape;1289;p5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0" name="Google Shape;1290;p5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91" name="Google Shape;1291;p58"/>
            <p:cNvGrpSpPr/>
            <p:nvPr/>
          </p:nvGrpSpPr>
          <p:grpSpPr>
            <a:xfrm>
              <a:off x="3697513" y="2707266"/>
              <a:ext cx="59549" cy="79733"/>
              <a:chOff x="3586375" y="2281300"/>
              <a:chExt cx="125025" cy="175275"/>
            </a:xfrm>
          </p:grpSpPr>
          <p:sp>
            <p:nvSpPr>
              <p:cNvPr id="1292" name="Google Shape;1292;p5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3" name="Google Shape;1293;p5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94" name="Google Shape;1294;p5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95" name="Google Shape;1295;p58"/>
            <p:cNvGrpSpPr/>
            <p:nvPr/>
          </p:nvGrpSpPr>
          <p:grpSpPr>
            <a:xfrm>
              <a:off x="4513224" y="3221724"/>
              <a:ext cx="274563" cy="280321"/>
              <a:chOff x="5298975" y="3412225"/>
              <a:chExt cx="576450" cy="616225"/>
            </a:xfrm>
          </p:grpSpPr>
          <p:sp>
            <p:nvSpPr>
              <p:cNvPr id="1296" name="Google Shape;1296;p5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97" name="Google Shape;1297;p5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98" name="Google Shape;1298;p58"/>
            <p:cNvGrpSpPr/>
            <p:nvPr/>
          </p:nvGrpSpPr>
          <p:grpSpPr>
            <a:xfrm>
              <a:off x="4824403" y="3421846"/>
              <a:ext cx="110132" cy="130647"/>
              <a:chOff x="5952300" y="3852150"/>
              <a:chExt cx="231225" cy="287200"/>
            </a:xfrm>
          </p:grpSpPr>
          <p:sp>
            <p:nvSpPr>
              <p:cNvPr id="1299" name="Google Shape;1299;p5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0" name="Google Shape;1300;p5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01" name="Google Shape;1301;p5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2" name="Google Shape;1302;p5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3" name="Google Shape;1303;p5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4" name="Google Shape;1304;p5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5" name="Google Shape;1305;p5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6" name="Google Shape;1306;p5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7" name="Google Shape;1307;p5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8" name="Google Shape;1308;p5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09" name="Google Shape;1309;p58"/>
            <p:cNvGrpSpPr/>
            <p:nvPr/>
          </p:nvGrpSpPr>
          <p:grpSpPr>
            <a:xfrm>
              <a:off x="4295710" y="3079670"/>
              <a:ext cx="14968" cy="27135"/>
              <a:chOff x="4842300" y="3099950"/>
              <a:chExt cx="31425" cy="59650"/>
            </a:xfrm>
          </p:grpSpPr>
          <p:sp>
            <p:nvSpPr>
              <p:cNvPr id="1310" name="Google Shape;1310;p5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1" name="Google Shape;1311;p5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2" name="Google Shape;1312;p5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3" name="Google Shape;1313;p5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14" name="Google Shape;1314;p5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5" name="Google Shape;1315;p5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6" name="Google Shape;1316;p5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7" name="Google Shape;1317;p5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8" name="Google Shape;1318;p5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9" name="Google Shape;1319;p5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0" name="Google Shape;1320;p5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1" name="Google Shape;1321;p5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22" name="Google Shape;1322;p58"/>
            <p:cNvGrpSpPr/>
            <p:nvPr/>
          </p:nvGrpSpPr>
          <p:grpSpPr>
            <a:xfrm>
              <a:off x="3831056" y="2816010"/>
              <a:ext cx="37378" cy="27612"/>
              <a:chOff x="3866750" y="2520350"/>
              <a:chExt cx="78475" cy="60700"/>
            </a:xfrm>
          </p:grpSpPr>
          <p:sp>
            <p:nvSpPr>
              <p:cNvPr id="1323" name="Google Shape;1323;p5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4" name="Google Shape;1324;p5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5" name="Google Shape;1325;p5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6" name="Google Shape;1326;p5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27" name="Google Shape;1327;p5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8" name="Google Shape;1328;p5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9" name="Google Shape;1329;p5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0" name="Google Shape;1330;p5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1" name="Google Shape;1331;p5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2" name="Google Shape;1332;p5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3" name="Google Shape;1333;p5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4" name="Google Shape;1334;p5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5" name="Google Shape;1335;p5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6" name="Google Shape;1336;p5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7" name="Google Shape;1337;p5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8" name="Google Shape;1338;p5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9" name="Google Shape;1339;p5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0" name="Google Shape;1340;p5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1" name="Google Shape;1341;p5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2" name="Google Shape;1342;p5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3" name="Google Shape;1343;p5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44" name="Google Shape;1344;p5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5" name="Google Shape;1345;p5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6" name="Google Shape;1346;p5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7" name="Google Shape;1347;p5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8" name="Google Shape;1348;p5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9" name="Google Shape;1349;p5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0" name="Google Shape;1350;p5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1" name="Google Shape;1351;p5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2" name="Google Shape;1352;p5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3" name="Google Shape;1353;p5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4" name="Google Shape;1354;p5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5" name="Google Shape;1355;p5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56" name="Google Shape;1356;p5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7" name="Google Shape;1357;p5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8" name="Google Shape;1358;p5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9" name="Google Shape;1359;p5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0" name="Google Shape;1360;p5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1" name="Google Shape;1361;p5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2" name="Google Shape;1362;p5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3" name="Google Shape;1363;p5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4" name="Google Shape;1364;p5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5" name="Google Shape;1365;p5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6" name="Google Shape;1366;p5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7" name="Google Shape;1367;p5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8" name="Google Shape;1368;p5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69" name="Google Shape;1369;p58"/>
            <p:cNvGrpSpPr/>
            <p:nvPr/>
          </p:nvGrpSpPr>
          <p:grpSpPr>
            <a:xfrm>
              <a:off x="3632736" y="3051591"/>
              <a:ext cx="63288" cy="45217"/>
              <a:chOff x="3450375" y="3038225"/>
              <a:chExt cx="132875" cy="99400"/>
            </a:xfrm>
          </p:grpSpPr>
          <p:sp>
            <p:nvSpPr>
              <p:cNvPr id="1370" name="Google Shape;1370;p5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1" name="Google Shape;1371;p5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72" name="Google Shape;1372;p5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3" name="Google Shape;1373;p5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4" name="Google Shape;1374;p5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5" name="Google Shape;1375;p5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6" name="Google Shape;1376;p5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7" name="Google Shape;1377;p5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8" name="Google Shape;1378;p5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9" name="Google Shape;1379;p5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0" name="Google Shape;1380;p5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81" name="Google Shape;1381;p5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2" name="Google Shape;1382;p5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3" name="Google Shape;1383;p5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4" name="Google Shape;1384;p5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5" name="Google Shape;1385;p5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6" name="Google Shape;1386;p5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7" name="Google Shape;1387;p5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8" name="Google Shape;1388;p5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9" name="Google Shape;1389;p5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0" name="Google Shape;1390;p5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91" name="Google Shape;1391;p5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2" name="Google Shape;1392;p5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3" name="Google Shape;1393;p5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4" name="Google Shape;1394;p5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5" name="Google Shape;1395;p5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6" name="Google Shape;1396;p5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97" name="Google Shape;1397;p5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8" name="Google Shape;1398;p5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9" name="Google Shape;1399;p5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0" name="Google Shape;1400;p5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1" name="Google Shape;1401;p5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2" name="Google Shape;1402;p5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3" name="Google Shape;1403;p5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4" name="Google Shape;1404;p5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5" name="Google Shape;1405;p5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6" name="Google Shape;1406;p5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07" name="Google Shape;1407;p58"/>
          <p:cNvGrpSpPr/>
          <p:nvPr/>
        </p:nvGrpSpPr>
        <p:grpSpPr>
          <a:xfrm>
            <a:off x="719116" y="2850945"/>
            <a:ext cx="2622876" cy="1333540"/>
            <a:chOff x="238125" y="1038125"/>
            <a:chExt cx="7146800" cy="3633625"/>
          </a:xfrm>
        </p:grpSpPr>
        <p:sp>
          <p:nvSpPr>
            <p:cNvPr id="1408" name="Google Shape;1408;p5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9" name="Google Shape;1409;p5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0" name="Google Shape;1410;p5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1" name="Google Shape;1411;p5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2" name="Google Shape;1412;p5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3" name="Google Shape;1413;p5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4" name="Google Shape;1414;p5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5" name="Google Shape;1415;p5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6" name="Google Shape;1416;p5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7" name="Google Shape;1417;p5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8" name="Google Shape;1418;p5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9" name="Google Shape;1419;p5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0" name="Google Shape;1420;p5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1" name="Google Shape;1421;p5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2" name="Google Shape;1422;p5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3" name="Google Shape;1423;p5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4" name="Google Shape;1424;p5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5" name="Google Shape;1425;p5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6" name="Google Shape;1426;p5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7" name="Google Shape;1427;p5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8" name="Google Shape;1428;p5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9" name="Google Shape;1429;p5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0" name="Google Shape;1430;p5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1" name="Google Shape;1431;p5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2" name="Google Shape;1432;p5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3" name="Google Shape;1433;p5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4" name="Google Shape;1434;p5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5" name="Google Shape;1435;p5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6" name="Google Shape;1436;p5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7" name="Google Shape;1437;p5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8" name="Google Shape;1438;p5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9" name="Google Shape;1439;p5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0" name="Google Shape;1440;p5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1" name="Google Shape;1441;p5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2" name="Google Shape;1442;p5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3" name="Google Shape;1443;p5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4" name="Google Shape;1444;p5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5" name="Google Shape;1445;p5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6" name="Google Shape;1446;p5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7" name="Google Shape;1447;p5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8" name="Google Shape;1448;p5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9" name="Google Shape;1449;p5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0" name="Google Shape;1450;p5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1" name="Google Shape;1451;p5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2" name="Google Shape;1452;p5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3" name="Google Shape;1453;p5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4" name="Google Shape;1454;p5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5" name="Google Shape;1455;p5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6" name="Google Shape;1456;p5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7" name="Google Shape;1457;p5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8" name="Google Shape;1458;p5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9" name="Google Shape;1459;p5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0" name="Google Shape;1460;p5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1" name="Google Shape;1461;p5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2" name="Google Shape;1462;p5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3" name="Google Shape;1463;p5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4" name="Google Shape;1464;p5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5" name="Google Shape;1465;p5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6" name="Google Shape;1466;p5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7" name="Google Shape;1467;p5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8" name="Google Shape;1468;p5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9" name="Google Shape;1469;p5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0" name="Google Shape;1470;p5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1" name="Google Shape;1471;p5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2" name="Google Shape;1472;p5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3" name="Google Shape;1473;p5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4" name="Google Shape;1474;p5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5" name="Google Shape;1475;p5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6" name="Google Shape;1476;p5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7" name="Google Shape;1477;p5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8" name="Google Shape;1478;p5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9" name="Google Shape;1479;p5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0" name="Google Shape;1480;p5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1" name="Google Shape;1481;p5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2" name="Google Shape;1482;p5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3" name="Google Shape;1483;p5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4" name="Google Shape;1484;p5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5" name="Google Shape;1485;p5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6" name="Google Shape;1486;p5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7" name="Google Shape;1487;p5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8" name="Google Shape;1488;p5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9" name="Google Shape;1489;p5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0" name="Google Shape;1490;p5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1" name="Google Shape;1491;p5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2" name="Google Shape;1492;p5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3" name="Google Shape;1493;p5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4" name="Google Shape;1494;p5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5" name="Google Shape;1495;p5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6" name="Google Shape;1496;p5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7" name="Google Shape;1497;p5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8" name="Google Shape;1498;p5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9" name="Google Shape;1499;p5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0" name="Google Shape;1500;p5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1" name="Google Shape;1501;p5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2" name="Google Shape;1502;p5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3" name="Google Shape;1503;p5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4" name="Google Shape;1504;p5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5" name="Google Shape;1505;p5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6" name="Google Shape;1506;p5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7" name="Google Shape;1507;p5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8" name="Google Shape;1508;p5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9" name="Google Shape;1509;p5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0" name="Google Shape;1510;p5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1" name="Google Shape;1511;p5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2" name="Google Shape;1512;p5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3" name="Google Shape;1513;p5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4" name="Google Shape;1514;p5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5" name="Google Shape;1515;p5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6" name="Google Shape;1516;p5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7" name="Google Shape;1517;p5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8" name="Google Shape;1518;p5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9" name="Google Shape;1519;p5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0" name="Google Shape;1520;p5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1" name="Google Shape;1521;p5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2" name="Google Shape;1522;p5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3" name="Google Shape;1523;p5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4" name="Google Shape;1524;p5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5" name="Google Shape;1525;p5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6" name="Google Shape;1526;p5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7" name="Google Shape;1527;p5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8" name="Google Shape;1528;p5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9" name="Google Shape;1529;p5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0" name="Google Shape;1530;p5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1" name="Google Shape;1531;p5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2" name="Google Shape;1532;p5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3" name="Google Shape;1533;p5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4" name="Google Shape;1534;p5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5" name="Google Shape;1535;p5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6" name="Google Shape;1536;p5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7" name="Google Shape;1537;p5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8" name="Google Shape;1538;p5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9" name="Google Shape;1539;p5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0" name="Google Shape;1540;p5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1" name="Google Shape;1541;p5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2" name="Google Shape;1542;p5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3" name="Google Shape;1543;p5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4" name="Google Shape;1544;p5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5" name="Google Shape;1545;p5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6" name="Google Shape;1546;p5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7" name="Google Shape;1547;p5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8" name="Google Shape;1548;p5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9" name="Google Shape;1549;p5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0" name="Google Shape;1550;p5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1" name="Google Shape;1551;p5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2" name="Google Shape;1552;p5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3" name="Google Shape;1553;p5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4" name="Google Shape;1554;p5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5" name="Google Shape;1555;p5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6" name="Google Shape;1556;p5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7" name="Google Shape;1557;p5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8" name="Google Shape;1558;p5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9" name="Google Shape;1559;p5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0" name="Google Shape;1560;p5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1" name="Google Shape;1561;p5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2" name="Google Shape;1562;p5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3" name="Google Shape;1563;p5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4" name="Google Shape;1564;p5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5" name="Google Shape;1565;p5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6" name="Google Shape;1566;p5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7" name="Google Shape;1567;p5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8" name="Google Shape;1568;p5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9" name="Google Shape;1569;p5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0" name="Google Shape;1570;p5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1" name="Google Shape;1571;p5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2" name="Google Shape;1572;p5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3" name="Google Shape;1573;p5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4" name="Google Shape;1574;p5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5" name="Google Shape;1575;p5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6" name="Google Shape;1576;p5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7" name="Google Shape;1577;p5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8" name="Google Shape;1578;p5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9" name="Google Shape;1579;p5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0" name="Google Shape;1580;p5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1" name="Google Shape;1581;p5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2" name="Google Shape;1582;p5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3" name="Google Shape;1583;p5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4" name="Google Shape;1584;p5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5" name="Google Shape;1585;p5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6" name="Google Shape;1586;p5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7" name="Google Shape;1587;p5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8" name="Google Shape;1588;p5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9" name="Google Shape;1589;p5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0" name="Google Shape;1590;p5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1" name="Google Shape;1591;p5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2" name="Google Shape;1592;p5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3" name="Google Shape;1593;p5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4" name="Google Shape;1594;p5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5" name="Google Shape;1595;p5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6" name="Google Shape;1596;p5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7" name="Google Shape;1597;p5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8" name="Google Shape;1598;p5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9" name="Google Shape;1599;p5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0" name="Google Shape;1600;p5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1" name="Google Shape;1601;p5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2" name="Google Shape;1602;p5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3" name="Google Shape;1603;p5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4" name="Google Shape;1604;p5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5" name="Google Shape;1605;p5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6" name="Google Shape;1606;p5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7" name="Google Shape;1607;p5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8" name="Google Shape;1608;p5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9" name="Google Shape;1609;p5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0" name="Google Shape;1610;p5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1" name="Google Shape;1611;p5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2" name="Google Shape;1612;p5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3" name="Google Shape;1613;p5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4" name="Google Shape;1614;p5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5" name="Google Shape;1615;p5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6" name="Google Shape;1616;p5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7" name="Google Shape;1617;p5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8" name="Google Shape;1618;p5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9" name="Google Shape;1619;p5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0" name="Google Shape;1620;p5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1" name="Google Shape;1621;p5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2" name="Google Shape;1622;p5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3" name="Google Shape;1623;p5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4" name="Google Shape;1624;p5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5" name="Google Shape;1625;p5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6" name="Google Shape;1626;p5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7" name="Google Shape;1627;p5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8" name="Google Shape;1628;p5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9" name="Google Shape;1629;p5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0" name="Google Shape;1630;p5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1" name="Google Shape;1631;p5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2" name="Google Shape;1632;p5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3" name="Google Shape;1633;p5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4" name="Google Shape;1634;p5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5" name="Google Shape;1635;p5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6" name="Google Shape;1636;p5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7" name="Google Shape;1637;p5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8" name="Google Shape;1638;p5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9" name="Google Shape;1639;p5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0" name="Google Shape;1640;p5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1" name="Google Shape;1641;p5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2" name="Google Shape;1642;p5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3" name="Google Shape;1643;p5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4" name="Google Shape;1644;p5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5" name="Google Shape;1645;p5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6" name="Google Shape;1646;p5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7" name="Google Shape;1647;p5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8" name="Google Shape;1648;p5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9" name="Google Shape;1649;p5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0" name="Google Shape;1650;p5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1" name="Google Shape;1651;p5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2" name="Google Shape;1652;p5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3" name="Google Shape;1653;p5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4" name="Google Shape;1654;p5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5" name="Google Shape;1655;p5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6" name="Google Shape;1656;p5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7" name="Google Shape;1657;p5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8" name="Google Shape;1658;p5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9" name="Google Shape;1659;p5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0" name="Google Shape;1660;p5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1" name="Google Shape;1661;p5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2" name="Google Shape;1662;p5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3" name="Google Shape;1663;p5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4" name="Google Shape;1664;p5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5" name="Google Shape;1665;p5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6" name="Google Shape;1666;p5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7" name="Google Shape;1667;p5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8" name="Google Shape;1668;p5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9" name="Google Shape;1669;p5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0" name="Google Shape;1670;p5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1" name="Google Shape;1671;p5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2" name="Google Shape;1672;p5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3" name="Google Shape;1673;p5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4" name="Google Shape;1674;p5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5" name="Google Shape;1675;p5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6" name="Google Shape;1676;p5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7" name="Google Shape;1677;p5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8" name="Google Shape;1678;p5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9" name="Google Shape;1679;p5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0" name="Google Shape;1680;p5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1" name="Google Shape;1681;p5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2" name="Google Shape;1682;p5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3" name="Google Shape;1683;p5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4" name="Google Shape;1684;p5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5" name="Google Shape;1685;p5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6" name="Google Shape;1686;p5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7" name="Google Shape;1687;p5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8" name="Google Shape;1688;p5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9" name="Google Shape;1689;p5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0" name="Google Shape;1690;p5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1" name="Google Shape;1691;p5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2" name="Google Shape;1692;p5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3" name="Google Shape;1693;p5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4" name="Google Shape;1694;p5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5" name="Google Shape;1695;p5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6" name="Google Shape;1696;p5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7" name="Google Shape;1697;p5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8" name="Google Shape;1698;p5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9" name="Google Shape;1699;p5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0" name="Google Shape;1700;p5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1" name="Google Shape;1701;p5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2" name="Google Shape;1702;p5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3" name="Google Shape;1703;p5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4" name="Google Shape;1704;p5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5" name="Google Shape;1705;p5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6" name="Google Shape;1706;p5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7" name="Google Shape;1707;p5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8" name="Google Shape;1708;p5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9" name="Google Shape;1709;p5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0" name="Google Shape;1710;p5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1" name="Google Shape;1711;p5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2" name="Google Shape;1712;p5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3" name="Google Shape;1713;p5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4" name="Google Shape;1714;p5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5" name="Google Shape;1715;p5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6" name="Google Shape;1716;p5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7" name="Google Shape;1717;p5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8" name="Google Shape;1718;p5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9" name="Google Shape;1719;p5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0" name="Google Shape;1720;p5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1" name="Google Shape;1721;p5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2" name="Google Shape;1722;p5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3" name="Google Shape;1723;p5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4" name="Google Shape;1724;p5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5" name="Google Shape;1725;p5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6" name="Google Shape;1726;p5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7" name="Google Shape;1727;p5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8" name="Google Shape;1728;p5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9" name="Google Shape;1729;p5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0" name="Google Shape;1730;p5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1" name="Google Shape;1731;p5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2" name="Google Shape;1732;p5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3" name="Google Shape;1733;p5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4" name="Google Shape;1734;p5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5" name="Google Shape;1735;p5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6" name="Google Shape;1736;p5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7" name="Google Shape;1737;p5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8" name="Google Shape;1738;p5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9" name="Google Shape;1739;p5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0" name="Google Shape;1740;p5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1" name="Google Shape;1741;p5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2" name="Google Shape;1742;p5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3" name="Google Shape;1743;p5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4" name="Google Shape;1744;p5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5" name="Google Shape;1745;p5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6" name="Google Shape;1746;p5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7" name="Google Shape;1747;p5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8" name="Google Shape;1748;p5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9" name="Google Shape;1749;p5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0" name="Google Shape;1750;p5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1" name="Google Shape;1751;p5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2" name="Google Shape;1752;p5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3" name="Google Shape;1753;p5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4" name="Google Shape;1754;p5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5" name="Google Shape;1755;p5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6" name="Google Shape;1756;p5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7" name="Google Shape;1757;p5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8" name="Google Shape;1758;p5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9" name="Google Shape;1759;p5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0" name="Google Shape;1760;p5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1" name="Google Shape;1761;p5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2" name="Google Shape;1762;p5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3" name="Google Shape;1763;p5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4" name="Google Shape;1764;p5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5" name="Google Shape;1765;p5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6" name="Google Shape;1766;p5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7" name="Google Shape;1767;p5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8" name="Google Shape;1768;p5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9" name="Google Shape;1769;p5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0" name="Google Shape;1770;p5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1" name="Google Shape;1771;p5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2" name="Google Shape;1772;p5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3" name="Google Shape;1773;p5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4" name="Google Shape;1774;p5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5" name="Google Shape;1775;p5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6" name="Google Shape;1776;p5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7" name="Google Shape;1777;p5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8" name="Google Shape;1778;p5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9" name="Google Shape;1779;p5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0" name="Google Shape;1780;p5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1" name="Google Shape;1781;p5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2" name="Google Shape;1782;p5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3" name="Google Shape;1783;p5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4" name="Google Shape;1784;p5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5" name="Google Shape;1785;p5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6" name="Google Shape;1786;p5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7" name="Google Shape;1787;p5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8" name="Google Shape;1788;p5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9" name="Google Shape;1789;p5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0" name="Google Shape;1790;p5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1" name="Google Shape;1791;p5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2" name="Google Shape;1792;p5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3" name="Google Shape;1793;p5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4" name="Google Shape;1794;p5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5" name="Google Shape;1795;p5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6" name="Google Shape;1796;p5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7" name="Google Shape;1797;p5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8" name="Google Shape;1798;p5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9" name="Google Shape;1799;p5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0" name="Google Shape;1800;p5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1" name="Google Shape;1801;p5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2" name="Google Shape;1802;p5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3" name="Google Shape;1803;p5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4" name="Google Shape;1804;p5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5" name="Google Shape;1805;p5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6" name="Google Shape;1806;p5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7" name="Google Shape;1807;p5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8" name="Google Shape;1808;p5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9" name="Google Shape;1809;p5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0" name="Google Shape;1810;p5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1" name="Google Shape;1811;p5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2" name="Google Shape;1812;p5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3" name="Google Shape;1813;p5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4" name="Google Shape;1814;p5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5" name="Google Shape;1815;p5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6" name="Google Shape;1816;p5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7" name="Google Shape;1817;p5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8" name="Google Shape;1818;p5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9" name="Google Shape;1819;p5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0" name="Google Shape;1820;p5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1" name="Google Shape;1821;p5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2" name="Google Shape;1822;p5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3" name="Google Shape;1823;p5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4" name="Google Shape;1824;p5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5" name="Google Shape;1825;p5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6" name="Google Shape;1826;p5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7" name="Google Shape;1827;p5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8" name="Google Shape;1828;p5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9" name="Google Shape;1829;p5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0" name="Google Shape;1830;p5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1" name="Google Shape;1831;p5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2" name="Google Shape;1832;p5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3" name="Google Shape;1833;p5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4" name="Google Shape;1834;p5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5" name="Google Shape;1835;p5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6" name="Google Shape;1836;p5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7" name="Google Shape;1837;p5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8" name="Google Shape;1838;p5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9" name="Google Shape;1839;p5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0" name="Google Shape;1840;p5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1" name="Google Shape;1841;p5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2" name="Google Shape;1842;p5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3" name="Google Shape;1843;p5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4" name="Google Shape;1844;p5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5" name="Google Shape;1845;p5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6" name="Google Shape;1846;p5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7" name="Google Shape;1847;p5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8" name="Google Shape;1848;p5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9" name="Google Shape;1849;p5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0" name="Google Shape;1850;p5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1" name="Google Shape;1851;p5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2" name="Google Shape;1852;p5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3" name="Google Shape;1853;p5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4" name="Google Shape;1854;p5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5" name="Google Shape;1855;p5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6" name="Google Shape;1856;p5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7" name="Google Shape;1857;p5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8" name="Google Shape;1858;p5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9" name="Google Shape;1859;p5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0" name="Google Shape;1860;p5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1" name="Google Shape;1861;p5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2" name="Google Shape;1862;p5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3" name="Google Shape;1863;p5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4" name="Google Shape;1864;p5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5" name="Google Shape;1865;p5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6" name="Google Shape;1866;p5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7" name="Google Shape;1867;p5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8" name="Google Shape;1868;p5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9" name="Google Shape;1869;p5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0" name="Google Shape;1870;p5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1" name="Google Shape;1871;p5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2" name="Google Shape;1872;p5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3" name="Google Shape;1873;p5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4" name="Google Shape;1874;p5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5" name="Google Shape;1875;p5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6" name="Google Shape;1876;p5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7" name="Google Shape;1877;p5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8" name="Google Shape;1878;p5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9" name="Google Shape;1879;p5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0" name="Google Shape;1880;p5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1" name="Google Shape;1881;p5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2" name="Google Shape;1882;p5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3" name="Google Shape;1883;p5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4" name="Google Shape;1884;p5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5" name="Google Shape;1885;p5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6" name="Google Shape;1886;p5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7" name="Google Shape;1887;p5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8" name="Google Shape;1888;p5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9" name="Google Shape;1889;p5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0" name="Google Shape;1890;p5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1" name="Google Shape;1891;p5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2" name="Google Shape;1892;p5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3" name="Google Shape;1893;p5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4" name="Google Shape;1894;p5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5" name="Google Shape;1895;p5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6" name="Google Shape;1896;p5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7" name="Google Shape;1897;p5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8" name="Google Shape;1898;p5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9" name="Google Shape;1899;p5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0" name="Google Shape;1900;p5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1" name="Google Shape;1901;p5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2" name="Google Shape;1902;p5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3" name="Google Shape;1903;p5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4" name="Google Shape;1904;p5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5" name="Google Shape;1905;p5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6" name="Google Shape;1906;p5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7" name="Google Shape;1907;p5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8" name="Google Shape;1908;p5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9" name="Google Shape;1909;p5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0" name="Google Shape;1910;p5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1" name="Google Shape;1911;p5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2" name="Google Shape;1912;p5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3" name="Google Shape;1913;p5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4" name="Google Shape;1914;p5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5" name="Google Shape;1915;p5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6" name="Google Shape;1916;p5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7" name="Google Shape;1917;p5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8" name="Google Shape;1918;p5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9" name="Google Shape;1919;p5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0" name="Google Shape;1920;p5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1" name="Google Shape;1921;p5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2" name="Google Shape;1922;p5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3" name="Google Shape;1923;p5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4" name="Google Shape;1924;p5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5" name="Google Shape;1925;p5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6" name="Google Shape;1926;p5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7" name="Google Shape;1927;p5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8" name="Google Shape;1928;p5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9" name="Google Shape;1929;p5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0" name="Google Shape;1930;p5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1" name="Google Shape;1931;p5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2" name="Google Shape;1932;p5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3" name="Google Shape;1933;p5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4" name="Google Shape;1934;p5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5" name="Google Shape;1935;p5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6" name="Google Shape;1936;p5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7" name="Google Shape;1937;p5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8" name="Google Shape;1938;p5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9" name="Google Shape;1939;p5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0" name="Google Shape;1940;p5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1" name="Google Shape;1941;p5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2" name="Google Shape;1942;p5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3" name="Google Shape;1943;p5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4" name="Google Shape;1944;p5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5" name="Google Shape;1945;p5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6" name="Google Shape;1946;p5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7" name="Google Shape;1947;p5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8" name="Google Shape;1948;p5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9" name="Google Shape;1949;p5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0" name="Google Shape;1950;p5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1" name="Google Shape;1951;p5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2" name="Google Shape;1952;p5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3" name="Google Shape;1953;p5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4" name="Google Shape;1954;p5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5" name="Google Shape;1955;p5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6" name="Google Shape;1956;p5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7" name="Google Shape;1957;p5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8" name="Google Shape;1958;p5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9" name="Google Shape;1959;p5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0" name="Google Shape;1960;p5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1" name="Google Shape;1961;p5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2" name="Google Shape;1962;p5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3" name="Google Shape;1963;p5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4" name="Google Shape;1964;p5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5" name="Google Shape;1965;p5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6" name="Google Shape;1966;p5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7" name="Google Shape;1967;p5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8" name="Google Shape;1968;p5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9" name="Google Shape;1969;p5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0" name="Google Shape;1970;p5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1" name="Google Shape;1971;p5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2" name="Google Shape;1972;p5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3" name="Google Shape;1973;p5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4" name="Google Shape;1974;p5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5" name="Google Shape;1975;p5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6" name="Google Shape;1976;p5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7" name="Google Shape;1977;p5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8" name="Google Shape;1978;p5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9" name="Google Shape;1979;p5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0" name="Google Shape;1980;p5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1" name="Google Shape;1981;p5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2" name="Google Shape;1982;p5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3" name="Google Shape;1983;p5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4" name="Google Shape;1984;p5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5" name="Google Shape;1985;p5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6" name="Google Shape;1986;p5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7" name="Google Shape;1987;p5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8" name="Google Shape;1988;p5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9" name="Google Shape;1989;p5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0" name="Google Shape;1990;p5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1" name="Google Shape;1991;p5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2" name="Google Shape;1992;p5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3" name="Google Shape;1993;p5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4" name="Google Shape;1994;p5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5" name="Google Shape;1995;p5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6" name="Google Shape;1996;p5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7" name="Google Shape;1997;p5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8" name="Google Shape;1998;p5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9" name="Google Shape;1999;p5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0" name="Google Shape;2000;p5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1" name="Google Shape;2001;p5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2" name="Google Shape;2002;p5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3" name="Google Shape;2003;p5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4" name="Google Shape;2004;p5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5" name="Google Shape;2005;p5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6" name="Google Shape;2006;p5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7" name="Google Shape;2007;p5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8" name="Google Shape;2008;p5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9" name="Google Shape;2009;p5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0" name="Google Shape;2010;p5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1" name="Google Shape;2011;p5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2" name="Google Shape;2012;p5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3" name="Google Shape;2013;p5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4" name="Google Shape;2014;p5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5" name="Google Shape;2015;p5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6" name="Google Shape;2016;p5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7" name="Google Shape;2017;p5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8" name="Google Shape;2018;p5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9" name="Google Shape;2019;p5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0" name="Google Shape;2020;p5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1" name="Google Shape;2021;p5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2" name="Google Shape;2022;p5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3" name="Google Shape;2023;p5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4" name="Google Shape;2024;p5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5" name="Google Shape;2025;p5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6" name="Google Shape;2026;p5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7" name="Google Shape;2027;p5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8" name="Google Shape;2028;p5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9" name="Google Shape;2029;p5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0" name="Google Shape;2030;p5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1" name="Google Shape;2031;p5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2" name="Google Shape;2032;p5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3" name="Google Shape;2033;p5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4" name="Google Shape;2034;p5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5" name="Google Shape;2035;p5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6" name="Google Shape;2036;p5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7" name="Google Shape;2037;p5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8" name="Google Shape;2038;p5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9" name="Google Shape;2039;p5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0" name="Google Shape;2040;p5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1" name="Google Shape;2041;p5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2" name="Google Shape;2042;p5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3" name="Google Shape;2043;p5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4" name="Google Shape;2044;p5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5" name="Google Shape;2045;p5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6" name="Google Shape;2046;p5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7" name="Google Shape;2047;p5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8" name="Google Shape;2048;p5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9" name="Google Shape;2049;p5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0" name="Google Shape;2050;p5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1" name="Google Shape;2051;p5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2" name="Google Shape;2052;p5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3" name="Google Shape;2053;p5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4" name="Google Shape;2054;p5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5" name="Google Shape;2055;p5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6" name="Google Shape;2056;p5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7" name="Google Shape;2057;p5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8" name="Google Shape;2058;p5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9" name="Google Shape;2059;p5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0" name="Google Shape;2060;p5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1" name="Google Shape;2061;p5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2" name="Google Shape;2062;p5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3" name="Google Shape;2063;p5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4" name="Google Shape;2064;p5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5" name="Google Shape;2065;p5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6" name="Google Shape;2066;p5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7" name="Google Shape;2067;p5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8" name="Google Shape;2068;p5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9" name="Google Shape;2069;p5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0" name="Google Shape;2070;p5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1" name="Google Shape;2071;p5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2" name="Google Shape;2072;p5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3" name="Google Shape;2073;p5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4" name="Google Shape;2074;p5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5" name="Google Shape;2075;p5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6" name="Google Shape;2076;p5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7" name="Google Shape;2077;p5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8" name="Google Shape;2078;p5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9" name="Google Shape;2079;p5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0" name="Google Shape;2080;p5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1" name="Google Shape;2081;p5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2" name="Google Shape;2082;p5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3" name="Google Shape;2083;p5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4" name="Google Shape;2084;p5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5" name="Google Shape;2085;p5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6" name="Google Shape;2086;p5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7" name="Google Shape;2087;p5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8" name="Google Shape;2088;p5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9" name="Google Shape;2089;p5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0" name="Google Shape;2090;p5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1" name="Google Shape;2091;p5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2" name="Google Shape;2092;p5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3" name="Google Shape;2093;p5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4" name="Google Shape;2094;p5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5" name="Google Shape;2095;p5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6" name="Google Shape;2096;p5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7" name="Google Shape;2097;p5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8" name="Google Shape;2098;p5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9" name="Google Shape;2099;p5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0" name="Google Shape;2100;p5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1" name="Google Shape;2101;p5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2" name="Google Shape;2102;p5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3" name="Google Shape;2103;p5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4" name="Google Shape;2104;p5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5" name="Google Shape;2105;p5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6" name="Google Shape;2106;p5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7" name="Google Shape;2107;p5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8" name="Google Shape;2108;p5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9" name="Google Shape;2109;p5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0" name="Google Shape;2110;p5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1" name="Google Shape;2111;p5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2" name="Google Shape;2112;p5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3" name="Google Shape;2113;p5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4" name="Google Shape;2114;p5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5" name="Google Shape;2115;p5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6" name="Google Shape;2116;p5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7" name="Google Shape;2117;p5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8" name="Google Shape;2118;p5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9" name="Google Shape;2119;p5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0" name="Google Shape;2120;p5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1" name="Google Shape;2121;p5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2" name="Google Shape;2122;p5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3" name="Google Shape;2123;p5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4" name="Google Shape;2124;p5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5" name="Google Shape;2125;p5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6" name="Google Shape;2126;p5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7" name="Google Shape;2127;p5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8" name="Google Shape;2128;p5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9" name="Google Shape;2129;p5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0" name="Google Shape;2130;p5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1" name="Google Shape;2131;p5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2" name="Google Shape;2132;p5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3" name="Google Shape;2133;p5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4" name="Google Shape;2134;p5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5" name="Google Shape;2135;p5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6" name="Google Shape;2136;p5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7" name="Google Shape;2137;p5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8" name="Google Shape;2138;p5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9" name="Google Shape;2139;p5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0" name="Google Shape;2140;p5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1" name="Google Shape;2141;p5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2" name="Google Shape;2142;p5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3" name="Google Shape;2143;p5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4" name="Google Shape;2144;p5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5" name="Google Shape;2145;p5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6" name="Google Shape;2146;p5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7" name="Google Shape;2147;p5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8" name="Google Shape;2148;p5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9" name="Google Shape;2149;p5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0" name="Google Shape;2150;p5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1" name="Google Shape;2151;p5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2" name="Google Shape;2152;p5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3" name="Google Shape;2153;p5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4" name="Google Shape;2154;p5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5" name="Google Shape;2155;p5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6" name="Google Shape;2156;p5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7" name="Google Shape;2157;p5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8" name="Google Shape;2158;p5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9" name="Google Shape;2159;p5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0" name="Google Shape;2160;p5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1" name="Google Shape;2161;p5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2" name="Google Shape;2162;p5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3" name="Google Shape;2163;p5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4" name="Google Shape;2164;p5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5" name="Google Shape;2165;p5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6" name="Google Shape;2166;p5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7" name="Google Shape;2167;p5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8" name="Google Shape;2168;p5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9" name="Google Shape;2169;p5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0" name="Google Shape;2170;p5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1" name="Google Shape;2171;p5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2" name="Google Shape;2172;p5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3" name="Google Shape;2173;p5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4" name="Google Shape;2174;p5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5" name="Google Shape;2175;p5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6" name="Google Shape;2176;p5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7" name="Google Shape;2177;p5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8" name="Google Shape;2178;p5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9" name="Google Shape;2179;p5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0" name="Google Shape;2180;p5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1" name="Google Shape;2181;p5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2" name="Google Shape;2182;p5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3" name="Google Shape;2183;p5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4" name="Google Shape;2184;p5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5" name="Google Shape;2185;p5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6" name="Google Shape;2186;p5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7" name="Google Shape;2187;p5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8" name="Google Shape;2188;p5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9" name="Google Shape;2189;p5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0" name="Google Shape;2190;p5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1" name="Google Shape;2191;p5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2" name="Google Shape;2192;p5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3" name="Google Shape;2193;p5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4" name="Google Shape;2194;p5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5" name="Google Shape;2195;p5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6" name="Google Shape;2196;p5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7" name="Google Shape;2197;p5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8" name="Google Shape;2198;p5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9" name="Google Shape;2199;p5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0" name="Google Shape;2200;p5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1" name="Google Shape;2201;p5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2" name="Google Shape;2202;p5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3" name="Google Shape;2203;p5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4" name="Google Shape;2204;p5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5" name="Google Shape;2205;p5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6" name="Google Shape;2206;p5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7" name="Google Shape;2207;p5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8" name="Google Shape;2208;p5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9" name="Google Shape;2209;p5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0" name="Google Shape;2210;p5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1" name="Google Shape;2211;p5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2" name="Google Shape;2212;p5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3" name="Google Shape;2213;p5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4" name="Google Shape;2214;p5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5" name="Google Shape;2215;p5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6" name="Google Shape;2216;p5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7" name="Google Shape;2217;p5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8" name="Google Shape;2218;p5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9" name="Google Shape;2219;p5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0" name="Google Shape;2220;p5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1" name="Google Shape;2221;p5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2" name="Google Shape;2222;p5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3" name="Google Shape;2223;p5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4" name="Google Shape;2224;p5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5" name="Google Shape;2225;p5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6" name="Google Shape;2226;p5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7" name="Google Shape;2227;p5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8" name="Google Shape;2228;p5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9" name="Google Shape;2229;p5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0" name="Google Shape;2230;p5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1" name="Google Shape;2231;p5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2" name="Google Shape;2232;p5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3" name="Google Shape;2233;p5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4" name="Google Shape;2234;p5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5" name="Google Shape;2235;p5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6" name="Google Shape;2236;p5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7" name="Google Shape;2237;p5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8" name="Google Shape;2238;p5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9" name="Google Shape;2239;p5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0" name="Google Shape;2240;p5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1" name="Google Shape;2241;p5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2" name="Google Shape;2242;p5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3" name="Google Shape;2243;p5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4" name="Google Shape;2244;p5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5" name="Google Shape;2245;p5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6" name="Google Shape;2246;p5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7" name="Google Shape;2247;p5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8" name="Google Shape;2248;p5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9" name="Google Shape;2249;p5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0" name="Google Shape;2250;p5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1" name="Google Shape;2251;p5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2" name="Google Shape;2252;p5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3" name="Google Shape;2253;p5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4" name="Google Shape;2254;p5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5" name="Google Shape;2255;p5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6" name="Google Shape;2256;p5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7" name="Google Shape;2257;p5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8" name="Google Shape;2258;p5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9" name="Google Shape;2259;p5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0" name="Google Shape;2260;p5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1" name="Google Shape;2261;p5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2" name="Google Shape;2262;p5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3" name="Google Shape;2263;p5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4" name="Google Shape;2264;p5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5" name="Google Shape;2265;p5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6" name="Google Shape;2266;p5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7" name="Google Shape;2267;p5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8" name="Google Shape;2268;p5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9" name="Google Shape;2269;p5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0" name="Google Shape;2270;p5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1" name="Google Shape;2271;p5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2" name="Google Shape;2272;p5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3" name="Google Shape;2273;p5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4" name="Google Shape;2274;p5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5" name="Google Shape;2275;p5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6" name="Google Shape;2276;p5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7" name="Google Shape;2277;p5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8" name="Google Shape;2278;p5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9" name="Google Shape;2279;p5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0" name="Google Shape;2280;p5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1" name="Google Shape;2281;p5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2" name="Google Shape;2282;p5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3" name="Google Shape;2283;p5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4" name="Google Shape;2284;p5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5" name="Google Shape;2285;p5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6" name="Google Shape;2286;p5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7" name="Google Shape;2287;p5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8" name="Google Shape;2288;p5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9" name="Google Shape;2289;p5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0" name="Google Shape;2290;p5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1" name="Google Shape;2291;p5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2" name="Google Shape;2292;p5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3" name="Google Shape;2293;p5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4" name="Google Shape;2294;p5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5" name="Google Shape;2295;p5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6" name="Google Shape;2296;p5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7" name="Google Shape;2297;p5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8" name="Google Shape;2298;p5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9" name="Google Shape;2299;p5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0" name="Google Shape;2300;p5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1" name="Google Shape;2301;p5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2" name="Google Shape;2302;p5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3" name="Google Shape;2303;p5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4" name="Google Shape;2304;p5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5" name="Google Shape;2305;p5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6" name="Google Shape;2306;p5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7" name="Google Shape;2307;p5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8" name="Google Shape;2308;p5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9" name="Google Shape;2309;p5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0" name="Google Shape;2310;p5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1" name="Google Shape;2311;p5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2" name="Google Shape;2312;p5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3" name="Google Shape;2313;p5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4" name="Google Shape;2314;p5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5" name="Google Shape;2315;p5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6" name="Google Shape;2316;p5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7" name="Google Shape;2317;p5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8" name="Google Shape;2318;p5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9" name="Google Shape;2319;p5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0" name="Google Shape;2320;p5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1" name="Google Shape;2321;p5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2" name="Google Shape;2322;p5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3" name="Google Shape;2323;p5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4" name="Google Shape;2324;p5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5" name="Google Shape;2325;p5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6" name="Google Shape;2326;p5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7" name="Google Shape;2327;p5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8" name="Google Shape;2328;p5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9" name="Google Shape;2329;p5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0" name="Google Shape;2330;p5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1" name="Google Shape;2331;p5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2" name="Google Shape;2332;p5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3" name="Google Shape;2333;p5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4" name="Google Shape;2334;p5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5" name="Google Shape;2335;p5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6" name="Google Shape;2336;p5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7" name="Google Shape;2337;p5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8" name="Google Shape;2338;p5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9" name="Google Shape;2339;p5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0" name="Google Shape;2340;p5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1" name="Google Shape;2341;p5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2" name="Google Shape;2342;p5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3" name="Google Shape;2343;p5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4" name="Google Shape;2344;p5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5" name="Google Shape;2345;p5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6" name="Google Shape;2346;p5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7" name="Google Shape;2347;p5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8" name="Google Shape;2348;p5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9" name="Google Shape;2349;p5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0" name="Google Shape;2350;p5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1" name="Google Shape;2351;p5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2" name="Google Shape;2352;p5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3" name="Google Shape;2353;p5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4" name="Google Shape;2354;p5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5" name="Google Shape;2355;p5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6" name="Google Shape;2356;p5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7" name="Google Shape;2357;p5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8" name="Google Shape;2358;p5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9" name="Google Shape;2359;p5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0" name="Google Shape;2360;p5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1" name="Google Shape;2361;p5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2" name="Google Shape;2362;p5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3" name="Google Shape;2363;p5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4" name="Google Shape;2364;p5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5" name="Google Shape;2365;p5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6" name="Google Shape;2366;p5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7" name="Google Shape;2367;p5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8" name="Google Shape;2368;p5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9" name="Google Shape;2369;p5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0" name="Google Shape;2370;p5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1" name="Google Shape;2371;p5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2" name="Google Shape;2372;p5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3" name="Google Shape;2373;p5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4" name="Google Shape;2374;p5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5" name="Google Shape;2375;p5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6" name="Google Shape;2376;p5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7" name="Google Shape;2377;p5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8" name="Google Shape;2378;p5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9" name="Google Shape;2379;p5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0" name="Google Shape;2380;p5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1" name="Google Shape;2381;p5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2" name="Google Shape;2382;p5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3" name="Google Shape;2383;p5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4" name="Google Shape;2384;p5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5" name="Google Shape;2385;p5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6" name="Google Shape;2386;p5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7" name="Google Shape;2387;p5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8" name="Google Shape;2388;p5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9" name="Google Shape;2389;p5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0" name="Google Shape;2390;p5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1" name="Google Shape;2391;p5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2" name="Google Shape;2392;p5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3" name="Google Shape;2393;p5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4" name="Google Shape;2394;p5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5" name="Google Shape;2395;p5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6" name="Google Shape;2396;p5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7" name="Google Shape;2397;p5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8" name="Google Shape;2398;p5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9" name="Google Shape;2399;p5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0" name="Google Shape;2400;p5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1" name="Google Shape;2401;p5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2" name="Google Shape;2402;p5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3" name="Google Shape;2403;p5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4" name="Google Shape;2404;p5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5" name="Google Shape;2405;p5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6" name="Google Shape;2406;p5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7" name="Google Shape;2407;p5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8" name="Google Shape;2408;p5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9" name="Google Shape;2409;p5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0" name="Google Shape;2410;p5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1" name="Google Shape;2411;p5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2" name="Google Shape;2412;p5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3" name="Google Shape;2413;p5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4" name="Google Shape;2414;p5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5" name="Google Shape;2415;p5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6" name="Google Shape;2416;p5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7" name="Google Shape;2417;p5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8" name="Google Shape;2418;p5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9" name="Google Shape;2419;p5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0" name="Google Shape;2420;p5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1" name="Google Shape;2421;p5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2" name="Google Shape;2422;p5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3" name="Google Shape;2423;p5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4" name="Google Shape;2424;p5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5" name="Google Shape;2425;p5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6" name="Google Shape;2426;p5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7" name="Google Shape;2427;p5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8" name="Google Shape;2428;p5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9" name="Google Shape;2429;p5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0" name="Google Shape;2430;p5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1" name="Google Shape;2431;p5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2" name="Google Shape;2432;p5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3" name="Google Shape;2433;p5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4" name="Google Shape;2434;p5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5" name="Google Shape;2435;p5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6" name="Google Shape;2436;p5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7" name="Google Shape;2437;p5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8" name="Google Shape;2438;p5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9" name="Google Shape;2439;p5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0" name="Google Shape;2440;p5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1" name="Google Shape;2441;p5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2" name="Google Shape;2442;p5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3" name="Google Shape;2443;p5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4" name="Google Shape;2444;p5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5" name="Google Shape;2445;p5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6" name="Google Shape;2446;p5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7" name="Google Shape;2447;p5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8" name="Google Shape;2448;p5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9" name="Google Shape;2449;p5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0" name="Google Shape;2450;p5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1" name="Google Shape;2451;p5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2" name="Google Shape;2452;p5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3" name="Google Shape;2453;p5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4" name="Google Shape;2454;p5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5" name="Google Shape;2455;p5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6" name="Google Shape;2456;p5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7" name="Google Shape;2457;p5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8" name="Google Shape;2458;p5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9" name="Google Shape;2459;p5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0" name="Google Shape;2460;p5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1" name="Google Shape;2461;p5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2" name="Google Shape;2462;p5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3" name="Google Shape;2463;p5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4" name="Google Shape;2464;p5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5" name="Google Shape;2465;p5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6" name="Google Shape;2466;p5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7" name="Google Shape;2467;p5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8" name="Google Shape;2468;p5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9" name="Google Shape;2469;p5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0" name="Google Shape;2470;p5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1" name="Google Shape;2471;p5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2" name="Google Shape;2472;p5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3" name="Google Shape;2473;p5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4" name="Google Shape;2474;p5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5" name="Google Shape;2475;p5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6" name="Google Shape;2476;p5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7" name="Google Shape;2477;p5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8" name="Google Shape;2478;p5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9" name="Google Shape;2479;p5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0" name="Google Shape;2480;p5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1" name="Google Shape;2481;p5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2" name="Google Shape;2482;p5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3" name="Google Shape;2483;p5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4" name="Google Shape;2484;p5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5" name="Google Shape;2485;p5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6" name="Google Shape;2486;p5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7" name="Google Shape;2487;p5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8" name="Google Shape;2488;p5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9" name="Google Shape;2489;p5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0" name="Google Shape;2490;p5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1" name="Google Shape;2491;p5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2" name="Google Shape;2492;p5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3" name="Google Shape;2493;p5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4" name="Google Shape;2494;p5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5" name="Google Shape;2495;p5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6" name="Google Shape;2496;p5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7" name="Google Shape;2497;p5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8" name="Google Shape;2498;p5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9" name="Google Shape;2499;p5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0" name="Google Shape;2500;p5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1" name="Google Shape;2501;p5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2" name="Google Shape;2502;p5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3" name="Google Shape;2503;p5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4" name="Google Shape;2504;p5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5" name="Google Shape;2505;p5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6" name="Google Shape;2506;p5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7" name="Google Shape;2507;p5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8" name="Google Shape;2508;p5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9" name="Google Shape;2509;p5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0" name="Google Shape;2510;p5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1" name="Google Shape;2511;p5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2" name="Google Shape;2512;p5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3" name="Google Shape;2513;p5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4" name="Google Shape;2514;p5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5" name="Google Shape;2515;p5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6" name="Google Shape;2516;p5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7" name="Google Shape;2517;p5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8" name="Google Shape;2518;p5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9" name="Google Shape;2519;p5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0" name="Google Shape;2520;p5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1" name="Google Shape;2521;p5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2" name="Google Shape;2522;p5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3" name="Google Shape;2523;p5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4" name="Google Shape;2524;p5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5" name="Google Shape;2525;p5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6" name="Google Shape;2526;p5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7" name="Google Shape;2527;p5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8" name="Google Shape;2528;p5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9" name="Google Shape;2529;p5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0" name="Google Shape;2530;p5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1" name="Google Shape;2531;p5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2" name="Google Shape;2532;p5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3" name="Google Shape;2533;p5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4" name="Google Shape;2534;p5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5" name="Google Shape;2535;p5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6" name="Google Shape;2536;p5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7" name="Google Shape;2537;p5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8" name="Google Shape;2538;p5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9" name="Google Shape;2539;p5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0" name="Google Shape;2540;p5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1" name="Google Shape;2541;p5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2" name="Google Shape;2542;p5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3" name="Google Shape;2543;p5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4" name="Google Shape;2544;p5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5" name="Google Shape;2545;p5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6" name="Google Shape;2546;p5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7" name="Google Shape;2547;p5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8" name="Google Shape;2548;p5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9" name="Google Shape;2549;p5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0" name="Google Shape;2550;p5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1" name="Google Shape;2551;p5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2" name="Google Shape;2552;p5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3" name="Google Shape;2553;p5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4" name="Google Shape;2554;p5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5" name="Google Shape;2555;p5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6" name="Google Shape;2556;p5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7" name="Google Shape;2557;p5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8" name="Google Shape;2558;p5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9" name="Google Shape;2559;p5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0" name="Google Shape;2560;p5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1" name="Google Shape;2561;p5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2" name="Google Shape;2562;p5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3" name="Google Shape;2563;p5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4" name="Google Shape;2564;p5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5" name="Google Shape;2565;p5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6" name="Google Shape;2566;p5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7" name="Google Shape;2567;p5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8" name="Google Shape;2568;p5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9" name="Google Shape;2569;p5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0" name="Google Shape;2570;p5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1" name="Google Shape;2571;p5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2" name="Google Shape;2572;p5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3" name="Google Shape;2573;p5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4" name="Google Shape;2574;p5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5" name="Google Shape;2575;p5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6" name="Google Shape;2576;p5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7" name="Google Shape;2577;p5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8" name="Google Shape;2578;p5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9" name="Google Shape;2579;p5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0" name="Google Shape;2580;p5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1" name="Google Shape;2581;p5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2" name="Google Shape;2582;p5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3" name="Google Shape;2583;p5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4" name="Google Shape;2584;p5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5" name="Google Shape;2585;p5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6" name="Google Shape;2586;p5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7" name="Google Shape;2587;p5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8" name="Google Shape;2588;p5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9" name="Google Shape;2589;p5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0" name="Google Shape;2590;p5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1" name="Google Shape;2591;p5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2" name="Google Shape;2592;p5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3" name="Google Shape;2593;p5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4" name="Google Shape;2594;p5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5" name="Google Shape;2595;p5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6" name="Google Shape;2596;p5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7" name="Google Shape;2597;p5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8" name="Google Shape;2598;p5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9" name="Google Shape;2599;p5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0" name="Google Shape;2600;p5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1" name="Google Shape;2601;p5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2" name="Google Shape;2602;p5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3" name="Google Shape;2603;p5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4" name="Google Shape;2604;p5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5" name="Google Shape;2605;p5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6" name="Google Shape;2606;p5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7" name="Google Shape;2607;p5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8" name="Google Shape;2608;p5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9" name="Google Shape;2609;p5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0" name="Google Shape;2610;p5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1" name="Google Shape;2611;p5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2" name="Google Shape;2612;p5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3" name="Google Shape;2613;p5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4" name="Google Shape;2614;p5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5" name="Google Shape;2615;p5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6" name="Google Shape;2616;p5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7" name="Google Shape;2617;p5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8" name="Google Shape;2618;p5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9" name="Google Shape;2619;p5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0" name="Google Shape;2620;p5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1" name="Google Shape;2621;p5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2" name="Google Shape;2622;p5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3" name="Google Shape;2623;p5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4" name="Google Shape;2624;p5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5" name="Google Shape;2625;p5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6" name="Google Shape;2626;p5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7" name="Google Shape;2627;p5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8" name="Google Shape;2628;p5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9" name="Google Shape;2629;p5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0" name="Google Shape;2630;p5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1" name="Google Shape;2631;p5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2" name="Google Shape;2632;p5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3" name="Google Shape;2633;p5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4" name="Google Shape;2634;p5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5" name="Google Shape;2635;p5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6" name="Google Shape;2636;p5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7" name="Google Shape;2637;p5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8" name="Google Shape;2638;p5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9" name="Google Shape;2639;p5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0" name="Google Shape;2640;p5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1" name="Google Shape;2641;p5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2" name="Google Shape;2642;p5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3" name="Google Shape;2643;p5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4" name="Google Shape;2644;p5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5" name="Google Shape;2645;p5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6" name="Google Shape;2646;p5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7" name="Google Shape;2647;p5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8" name="Google Shape;2648;p5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9" name="Google Shape;2649;p5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0" name="Google Shape;2650;p5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1" name="Google Shape;2651;p5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2" name="Google Shape;2652;p5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3" name="Google Shape;2653;p5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4" name="Google Shape;2654;p5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5" name="Google Shape;2655;p5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6" name="Google Shape;2656;p5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7" name="Google Shape;2657;p5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8" name="Google Shape;2658;p5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9" name="Google Shape;2659;p5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0" name="Google Shape;2660;p5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1" name="Google Shape;2661;p5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2" name="Google Shape;2662;p5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3" name="Google Shape;2663;p5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4" name="Google Shape;2664;p5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5" name="Google Shape;2665;p5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6" name="Google Shape;2666;p5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7" name="Google Shape;2667;p5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8" name="Google Shape;2668;p5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9" name="Google Shape;2669;p5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0" name="Google Shape;2670;p5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1" name="Google Shape;2671;p5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2" name="Google Shape;2672;p5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3" name="Google Shape;2673;p5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4" name="Google Shape;2674;p5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5" name="Google Shape;2675;p5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6" name="Google Shape;2676;p5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7" name="Google Shape;2677;p5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8" name="Google Shape;2678;p5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9" name="Google Shape;2679;p5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0" name="Google Shape;2680;p5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1" name="Google Shape;2681;p5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2" name="Google Shape;2682;p5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3" name="Google Shape;2683;p5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4" name="Google Shape;2684;p5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5" name="Google Shape;2685;p5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6" name="Google Shape;2686;p5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7" name="Google Shape;2687;p5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8" name="Google Shape;2688;p5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9" name="Google Shape;2689;p5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0" name="Google Shape;2690;p5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1" name="Google Shape;2691;p5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2" name="Google Shape;2692;p5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3" name="Google Shape;2693;p5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4" name="Google Shape;2694;p5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5" name="Google Shape;2695;p5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6" name="Google Shape;2696;p5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7" name="Google Shape;2697;p5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8" name="Google Shape;2698;p5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9" name="Google Shape;2699;p5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0" name="Google Shape;2700;p5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1" name="Google Shape;2701;p5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2" name="Google Shape;2702;p5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3" name="Google Shape;2703;p5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4" name="Google Shape;2704;p5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5" name="Google Shape;2705;p5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6" name="Google Shape;2706;p5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7" name="Google Shape;2707;p5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8" name="Google Shape;2708;p5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9" name="Google Shape;2709;p5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0" name="Google Shape;2710;p5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1" name="Google Shape;2711;p5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2" name="Google Shape;2712;p5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3" name="Google Shape;2713;p5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4" name="Google Shape;2714;p5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5" name="Google Shape;2715;p5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6" name="Google Shape;2716;p5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7" name="Google Shape;2717;p5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8" name="Google Shape;2718;p5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9" name="Google Shape;2719;p5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0" name="Google Shape;2720;p5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1" name="Google Shape;2721;p5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2" name="Google Shape;2722;p5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3" name="Google Shape;2723;p5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4" name="Google Shape;2724;p5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5" name="Google Shape;2725;p5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6" name="Google Shape;2726;p5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7" name="Google Shape;2727;p5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8" name="Google Shape;2728;p5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9" name="Google Shape;2729;p5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0" name="Google Shape;2730;p5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1" name="Google Shape;2731;p5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2" name="Google Shape;2732;p5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3" name="Google Shape;2733;p5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4" name="Google Shape;2734;p5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5" name="Google Shape;2735;p5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6" name="Google Shape;2736;p5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7" name="Google Shape;2737;p5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8" name="Google Shape;2738;p5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9" name="Google Shape;2739;p5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0" name="Google Shape;2740;p5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1" name="Google Shape;2741;p5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2" name="Google Shape;2742;p5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3" name="Google Shape;2743;p5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4" name="Google Shape;2744;p5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5" name="Google Shape;2745;p5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6" name="Google Shape;2746;p5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7" name="Google Shape;2747;p5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8" name="Google Shape;2748;p5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9" name="Google Shape;2749;p5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0" name="Google Shape;2750;p5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1" name="Google Shape;2751;p5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2" name="Google Shape;2752;p5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3" name="Google Shape;2753;p5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4" name="Google Shape;2754;p5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5" name="Google Shape;2755;p5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6" name="Google Shape;2756;p5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7" name="Google Shape;2757;p5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8" name="Google Shape;2758;p5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9" name="Google Shape;2759;p5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0" name="Google Shape;2760;p5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1" name="Google Shape;2761;p5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2" name="Google Shape;2762;p5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3" name="Google Shape;2763;p5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4" name="Google Shape;2764;p5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5" name="Google Shape;2765;p5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6" name="Google Shape;2766;p5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7" name="Google Shape;2767;p5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8" name="Google Shape;2768;p5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9" name="Google Shape;2769;p5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0" name="Google Shape;2770;p5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1" name="Google Shape;2771;p5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2" name="Google Shape;2772;p5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3" name="Google Shape;2773;p5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4" name="Google Shape;2774;p5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5" name="Google Shape;2775;p5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6" name="Google Shape;2776;p5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7" name="Google Shape;2777;p5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8" name="Google Shape;2778;p5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9" name="Google Shape;2779;p5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0" name="Google Shape;2780;p5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1" name="Google Shape;2781;p5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2" name="Google Shape;2782;p5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3" name="Google Shape;2783;p5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4" name="Google Shape;2784;p5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5" name="Google Shape;2785;p5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6" name="Google Shape;2786;p5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7" name="Google Shape;2787;p5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8" name="Google Shape;2788;p5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9" name="Google Shape;2789;p5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0" name="Google Shape;2790;p5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1" name="Google Shape;2791;p5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2" name="Google Shape;2792;p5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3" name="Google Shape;2793;p5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4" name="Google Shape;2794;p5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5" name="Google Shape;2795;p5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6" name="Google Shape;2796;p5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7" name="Google Shape;2797;p5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8" name="Google Shape;2798;p5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9" name="Google Shape;2799;p5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0" name="Google Shape;2800;p5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1" name="Google Shape;2801;p5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2" name="Google Shape;2802;p5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3" name="Google Shape;2803;p5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4" name="Google Shape;2804;p5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5" name="Google Shape;2805;p5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6" name="Google Shape;2806;p5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7" name="Google Shape;2807;p5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8" name="Google Shape;2808;p5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9" name="Google Shape;2809;p5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0" name="Google Shape;2810;p5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1" name="Google Shape;2811;p5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2" name="Google Shape;2812;p5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3" name="Google Shape;2813;p5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4" name="Google Shape;2814;p5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5" name="Google Shape;2815;p5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6" name="Google Shape;2816;p5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7" name="Google Shape;2817;p5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8" name="Google Shape;2818;p5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9" name="Google Shape;2819;p5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0" name="Google Shape;2820;p5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1" name="Google Shape;2821;p5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2" name="Google Shape;2822;p5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3" name="Google Shape;2823;p5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4" name="Google Shape;2824;p5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5" name="Google Shape;2825;p5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6" name="Google Shape;2826;p5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7" name="Google Shape;2827;p5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8" name="Google Shape;2828;p5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9" name="Google Shape;2829;p5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0" name="Google Shape;2830;p5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1" name="Google Shape;2831;p5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2" name="Google Shape;2832;p5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3" name="Google Shape;2833;p5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4" name="Google Shape;2834;p5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5" name="Google Shape;2835;p5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6" name="Google Shape;2836;p5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7" name="Google Shape;2837;p5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8" name="Google Shape;2838;p5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9" name="Google Shape;2839;p5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0" name="Google Shape;2840;p5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1" name="Google Shape;2841;p5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2" name="Google Shape;2842;p5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3" name="Google Shape;2843;p5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4" name="Google Shape;2844;p5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5" name="Google Shape;2845;p5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6" name="Google Shape;2846;p5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7" name="Google Shape;2847;p5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8" name="Google Shape;2848;p5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9" name="Google Shape;2849;p5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0" name="Google Shape;2850;p5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1" name="Google Shape;2851;p5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2" name="Google Shape;2852;p5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3" name="Google Shape;2853;p5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4" name="Google Shape;2854;p5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5" name="Google Shape;2855;p5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6" name="Google Shape;2856;p5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7" name="Google Shape;2857;p5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8" name="Google Shape;2858;p5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9" name="Google Shape;2859;p5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0" name="Google Shape;2860;p5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1" name="Google Shape;2861;p5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2" name="Google Shape;2862;p5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3" name="Google Shape;2863;p5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4" name="Google Shape;2864;p5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5" name="Google Shape;2865;p5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6" name="Google Shape;2866;p5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7" name="Google Shape;2867;p5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8" name="Google Shape;2868;p5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9" name="Google Shape;2869;p5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0" name="Google Shape;2870;p5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1" name="Google Shape;2871;p5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2" name="Google Shape;2872;p5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3" name="Google Shape;2873;p5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4" name="Google Shape;2874;p5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5" name="Google Shape;2875;p5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6" name="Google Shape;2876;p5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7" name="Google Shape;2877;p5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8" name="Google Shape;2878;p5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9" name="Google Shape;2879;p5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0" name="Google Shape;2880;p5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1" name="Google Shape;2881;p5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2" name="Google Shape;2882;p5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3" name="Google Shape;2883;p5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4" name="Google Shape;2884;p5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5" name="Google Shape;2885;p5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6" name="Google Shape;2886;p5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7" name="Google Shape;2887;p5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8" name="Google Shape;2888;p5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9" name="Google Shape;2889;p5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0" name="Google Shape;2890;p5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1" name="Google Shape;2891;p5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2" name="Google Shape;2892;p5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3" name="Google Shape;2893;p5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4" name="Google Shape;2894;p5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5" name="Google Shape;2895;p5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6" name="Google Shape;2896;p5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7" name="Google Shape;2897;p5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8" name="Google Shape;2898;p5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9" name="Google Shape;2899;p5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0" name="Google Shape;2900;p5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1" name="Google Shape;2901;p5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2" name="Google Shape;2902;p5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3" name="Google Shape;2903;p5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4" name="Google Shape;2904;p5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5" name="Google Shape;2905;p5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6" name="Google Shape;2906;p5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7" name="Google Shape;2907;p5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8" name="Google Shape;2908;p5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9" name="Google Shape;2909;p5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0" name="Google Shape;2910;p5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1" name="Google Shape;2911;p5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2" name="Google Shape;2912;p5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3" name="Google Shape;2913;p5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4" name="Google Shape;2914;p5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5" name="Google Shape;2915;p5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6" name="Google Shape;2916;p5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7" name="Google Shape;2917;p5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8" name="Google Shape;2918;p5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9" name="Google Shape;2919;p5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0" name="Google Shape;2920;p5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1" name="Google Shape;2921;p5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2" name="Google Shape;2922;p5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3" name="Google Shape;2923;p5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4" name="Google Shape;2924;p5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5" name="Google Shape;2925;p5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6" name="Google Shape;2926;p5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7" name="Google Shape;2927;p5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8" name="Google Shape;2928;p5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9" name="Google Shape;2929;p5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0" name="Google Shape;2930;p5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1" name="Google Shape;2931;p5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2" name="Google Shape;2932;p5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3" name="Google Shape;2933;p5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4" name="Google Shape;2934;p5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5" name="Google Shape;2935;p5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6" name="Google Shape;2936;p5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7" name="Google Shape;2937;p5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8" name="Google Shape;2938;p5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9" name="Google Shape;2939;p5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0" name="Google Shape;2940;p5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1" name="Google Shape;2941;p5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2" name="Google Shape;2942;p5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3" name="Google Shape;2943;p5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4" name="Google Shape;2944;p5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5" name="Google Shape;2945;p5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6" name="Google Shape;2946;p5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7" name="Google Shape;2947;p5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8" name="Google Shape;2948;p5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9" name="Google Shape;2949;p5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0" name="Google Shape;2950;p5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1" name="Google Shape;2951;p5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2" name="Google Shape;2952;p5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3" name="Google Shape;2953;p5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4" name="Google Shape;2954;p5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5" name="Google Shape;2955;p5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6" name="Google Shape;2956;p5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7" name="Google Shape;2957;p5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8" name="Google Shape;2958;p5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9" name="Google Shape;2959;p5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0" name="Google Shape;2960;p5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1" name="Google Shape;2961;p5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2" name="Google Shape;2962;p5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3" name="Google Shape;2963;p5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4" name="Google Shape;2964;p5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5" name="Google Shape;2965;p5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6" name="Google Shape;2966;p5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7" name="Google Shape;2967;p5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8" name="Google Shape;2968;p5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9" name="Google Shape;2969;p5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0" name="Google Shape;2970;p5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1" name="Google Shape;2971;p5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2" name="Google Shape;2972;p5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3" name="Google Shape;2973;p5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4" name="Google Shape;2974;p5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5" name="Google Shape;2975;p5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6" name="Google Shape;2976;p5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7" name="Google Shape;2977;p5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8" name="Google Shape;2978;p5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9" name="Google Shape;2979;p5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80" name="Google Shape;2980;p58"/>
          <p:cNvGrpSpPr/>
          <p:nvPr/>
        </p:nvGrpSpPr>
        <p:grpSpPr>
          <a:xfrm>
            <a:off x="5834044" y="993055"/>
            <a:ext cx="2590840" cy="1380235"/>
            <a:chOff x="233350" y="949250"/>
            <a:chExt cx="7137300" cy="3802300"/>
          </a:xfrm>
        </p:grpSpPr>
        <p:sp>
          <p:nvSpPr>
            <p:cNvPr id="2981" name="Google Shape;2981;p5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2" name="Google Shape;2982;p5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3" name="Google Shape;2983;p5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4" name="Google Shape;2984;p5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5" name="Google Shape;2985;p5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6" name="Google Shape;2986;p5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7" name="Google Shape;2987;p5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8" name="Google Shape;2988;p5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9" name="Google Shape;2989;p5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0" name="Google Shape;2990;p5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1" name="Google Shape;2991;p5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2" name="Google Shape;2992;p5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3" name="Google Shape;2993;p5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4" name="Google Shape;2994;p5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5" name="Google Shape;2995;p5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6" name="Google Shape;2996;p5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7" name="Google Shape;2997;p5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8" name="Google Shape;2998;p5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9" name="Google Shape;2999;p5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0" name="Google Shape;3000;p5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1" name="Google Shape;3001;p5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2" name="Google Shape;3002;p5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3" name="Google Shape;3003;p5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4" name="Google Shape;3004;p5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5" name="Google Shape;3005;p5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6" name="Google Shape;3006;p5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7" name="Google Shape;3007;p5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8" name="Google Shape;3008;p5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9" name="Google Shape;3009;p5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0" name="Google Shape;3010;p5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1" name="Google Shape;3011;p5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2" name="Google Shape;3012;p5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3" name="Google Shape;3013;p5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4" name="Google Shape;3014;p5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5" name="Google Shape;3015;p5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6" name="Google Shape;3016;p5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7" name="Google Shape;3017;p5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8" name="Google Shape;3018;p5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9" name="Google Shape;3019;p5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0" name="Google Shape;3020;p5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1" name="Google Shape;3021;p5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2" name="Google Shape;3022;p5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3" name="Google Shape;3023;p5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4" name="Google Shape;3024;p5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5" name="Google Shape;3025;p5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6" name="Google Shape;3026;p5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7" name="Google Shape;3027;p5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8" name="Google Shape;3028;p5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9" name="Google Shape;3029;p5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0" name="Google Shape;3030;p5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1" name="Google Shape;3031;p5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32" name="Google Shape;3032;p58"/>
          <p:cNvGrpSpPr/>
          <p:nvPr/>
        </p:nvGrpSpPr>
        <p:grpSpPr>
          <a:xfrm>
            <a:off x="7648473" y="3037828"/>
            <a:ext cx="104231" cy="320340"/>
            <a:chOff x="7564426" y="3224343"/>
            <a:chExt cx="119985" cy="368801"/>
          </a:xfrm>
        </p:grpSpPr>
        <p:sp>
          <p:nvSpPr>
            <p:cNvPr id="3033" name="Google Shape;3033;p5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4" name="Google Shape;3034;p5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35" name="Google Shape;3035;p58"/>
          <p:cNvGrpSpPr/>
          <p:nvPr/>
        </p:nvGrpSpPr>
        <p:grpSpPr>
          <a:xfrm>
            <a:off x="7347962" y="3031929"/>
            <a:ext cx="189489" cy="332132"/>
            <a:chOff x="8370831" y="3202002"/>
            <a:chExt cx="218129" cy="382376"/>
          </a:xfrm>
        </p:grpSpPr>
        <p:sp>
          <p:nvSpPr>
            <p:cNvPr id="3036" name="Google Shape;3036;p5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7" name="Google Shape;3037;p5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38" name="Google Shape;3038;p58"/>
          <p:cNvGrpSpPr/>
          <p:nvPr/>
        </p:nvGrpSpPr>
        <p:grpSpPr>
          <a:xfrm>
            <a:off x="8071351" y="3443061"/>
            <a:ext cx="309429" cy="267000"/>
            <a:chOff x="6742064" y="3750480"/>
            <a:chExt cx="399315" cy="344560"/>
          </a:xfrm>
        </p:grpSpPr>
        <p:sp>
          <p:nvSpPr>
            <p:cNvPr id="3039" name="Google Shape;3039;p5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0" name="Google Shape;3040;p5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41" name="Google Shape;3041;p58"/>
          <p:cNvGrpSpPr/>
          <p:nvPr/>
        </p:nvGrpSpPr>
        <p:grpSpPr>
          <a:xfrm>
            <a:off x="7610370" y="3794109"/>
            <a:ext cx="180437" cy="281608"/>
            <a:chOff x="7248525" y="3739696"/>
            <a:chExt cx="230531" cy="359790"/>
          </a:xfrm>
        </p:grpSpPr>
        <p:sp>
          <p:nvSpPr>
            <p:cNvPr id="3042" name="Google Shape;3042;p5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3" name="Google Shape;3043;p5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44" name="Google Shape;3044;p58"/>
          <p:cNvGrpSpPr/>
          <p:nvPr/>
        </p:nvGrpSpPr>
        <p:grpSpPr>
          <a:xfrm>
            <a:off x="7856289" y="3437333"/>
            <a:ext cx="162896" cy="278710"/>
            <a:chOff x="7601242" y="3729267"/>
            <a:chExt cx="222566" cy="380803"/>
          </a:xfrm>
        </p:grpSpPr>
        <p:sp>
          <p:nvSpPr>
            <p:cNvPr id="3045" name="Google Shape;3045;p5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6" name="Google Shape;3046;p5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047" name="Google Shape;3047;p58"/>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048" name="Google Shape;3048;p58"/>
          <p:cNvGrpSpPr/>
          <p:nvPr/>
        </p:nvGrpSpPr>
        <p:grpSpPr>
          <a:xfrm>
            <a:off x="7345935" y="3438473"/>
            <a:ext cx="193543" cy="275990"/>
            <a:chOff x="8304647" y="3738687"/>
            <a:chExt cx="225076" cy="320956"/>
          </a:xfrm>
        </p:grpSpPr>
        <p:sp>
          <p:nvSpPr>
            <p:cNvPr id="3049" name="Google Shape;3049;p5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0" name="Google Shape;3050;p5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1" name="Google Shape;3051;p5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52" name="Google Shape;3052;p58"/>
          <p:cNvGrpSpPr/>
          <p:nvPr/>
        </p:nvGrpSpPr>
        <p:grpSpPr>
          <a:xfrm>
            <a:off x="7618427" y="3438473"/>
            <a:ext cx="178492" cy="275990"/>
            <a:chOff x="8615101" y="3738687"/>
            <a:chExt cx="207573" cy="320956"/>
          </a:xfrm>
        </p:grpSpPr>
        <p:sp>
          <p:nvSpPr>
            <p:cNvPr id="3053" name="Google Shape;3053;p5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4" name="Google Shape;3054;p5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5" name="Google Shape;3055;p5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056" name="Google Shape;3056;p58"/>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057" name="Google Shape;3057;p58"/>
          <p:cNvGrpSpPr/>
          <p:nvPr/>
        </p:nvGrpSpPr>
        <p:grpSpPr>
          <a:xfrm>
            <a:off x="6013132" y="3559961"/>
            <a:ext cx="557671" cy="511283"/>
            <a:chOff x="6015419" y="3716859"/>
            <a:chExt cx="557671" cy="511283"/>
          </a:xfrm>
        </p:grpSpPr>
        <p:sp>
          <p:nvSpPr>
            <p:cNvPr id="3058" name="Google Shape;3058;p5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059" name="Google Shape;3059;p58"/>
            <p:cNvGrpSpPr/>
            <p:nvPr/>
          </p:nvGrpSpPr>
          <p:grpSpPr>
            <a:xfrm>
              <a:off x="6036094" y="3716980"/>
              <a:ext cx="529860" cy="510468"/>
              <a:chOff x="6036094" y="3716980"/>
              <a:chExt cx="529860" cy="510468"/>
            </a:xfrm>
          </p:grpSpPr>
          <p:sp>
            <p:nvSpPr>
              <p:cNvPr id="3060" name="Google Shape;3060;p5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1" name="Google Shape;3061;p5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2" name="Google Shape;3062;p5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3" name="Google Shape;3063;p5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4" name="Google Shape;3064;p5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5" name="Google Shape;3065;p5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6" name="Google Shape;3066;p5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7" name="Google Shape;3067;p5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8" name="Google Shape;3068;p5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9" name="Google Shape;3069;p5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070" name="Google Shape;3070;p58"/>
          <p:cNvGrpSpPr/>
          <p:nvPr/>
        </p:nvGrpSpPr>
        <p:grpSpPr>
          <a:xfrm>
            <a:off x="6642017" y="2916730"/>
            <a:ext cx="576302" cy="511871"/>
            <a:chOff x="6644304" y="3073628"/>
            <a:chExt cx="576302" cy="511871"/>
          </a:xfrm>
        </p:grpSpPr>
        <p:sp>
          <p:nvSpPr>
            <p:cNvPr id="3071" name="Google Shape;3071;p5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072" name="Google Shape;3072;p58"/>
            <p:cNvGrpSpPr/>
            <p:nvPr/>
          </p:nvGrpSpPr>
          <p:grpSpPr>
            <a:xfrm>
              <a:off x="6712169" y="3085440"/>
              <a:ext cx="481622" cy="494913"/>
              <a:chOff x="6712169" y="3085440"/>
              <a:chExt cx="481622" cy="494913"/>
            </a:xfrm>
          </p:grpSpPr>
          <p:sp>
            <p:nvSpPr>
              <p:cNvPr id="3073" name="Google Shape;3073;p5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4" name="Google Shape;3074;p5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5" name="Google Shape;3075;p5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6" name="Google Shape;3076;p5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7" name="Google Shape;3077;p5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078" name="Google Shape;3078;p5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9" name="Google Shape;3079;p5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0" name="Google Shape;3080;p5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081" name="Google Shape;3081;p58"/>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082" name="Google Shape;3082;p58"/>
          <p:cNvGrpSpPr/>
          <p:nvPr/>
        </p:nvGrpSpPr>
        <p:grpSpPr>
          <a:xfrm>
            <a:off x="6649868" y="3559725"/>
            <a:ext cx="560631" cy="511352"/>
            <a:chOff x="6652154" y="3716623"/>
            <a:chExt cx="560631" cy="511352"/>
          </a:xfrm>
        </p:grpSpPr>
        <p:sp>
          <p:nvSpPr>
            <p:cNvPr id="3083" name="Google Shape;3083;p5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084" name="Google Shape;3084;p58"/>
            <p:cNvGrpSpPr/>
            <p:nvPr/>
          </p:nvGrpSpPr>
          <p:grpSpPr>
            <a:xfrm>
              <a:off x="6669657" y="3716715"/>
              <a:ext cx="466779" cy="464290"/>
              <a:chOff x="6669657" y="3716715"/>
              <a:chExt cx="466779" cy="464290"/>
            </a:xfrm>
          </p:grpSpPr>
          <p:sp>
            <p:nvSpPr>
              <p:cNvPr id="3085" name="Google Shape;3085;p5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6" name="Google Shape;3086;p5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7" name="Google Shape;3087;p5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8" name="Google Shape;3088;p5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9" name="Google Shape;3089;p5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0" name="Google Shape;3090;p5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1" name="Google Shape;3091;p5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2" name="Google Shape;3092;p5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3" name="Google Shape;3093;p5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4" name="Google Shape;3094;p5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5" name="Google Shape;3095;p5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6" name="Google Shape;3096;p5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7" name="Google Shape;3097;p5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098" name="Google Shape;3098;p58"/>
          <p:cNvGrpSpPr/>
          <p:nvPr/>
        </p:nvGrpSpPr>
        <p:grpSpPr>
          <a:xfrm>
            <a:off x="7843959" y="3841134"/>
            <a:ext cx="187557" cy="187557"/>
            <a:chOff x="8565775" y="671075"/>
            <a:chExt cx="441000" cy="441000"/>
          </a:xfrm>
        </p:grpSpPr>
        <p:sp>
          <p:nvSpPr>
            <p:cNvPr id="3099" name="Google Shape;3099;p5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0" name="Google Shape;3100;p5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101" name="Google Shape;3101;p58"/>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2" name="Google Shape;3102;p58"/>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103" name="Google Shape;3103;p58"/>
          <p:cNvGrpSpPr/>
          <p:nvPr/>
        </p:nvGrpSpPr>
        <p:grpSpPr>
          <a:xfrm>
            <a:off x="5997814" y="2919352"/>
            <a:ext cx="587871" cy="512373"/>
            <a:chOff x="6000100" y="3076250"/>
            <a:chExt cx="587871" cy="512373"/>
          </a:xfrm>
        </p:grpSpPr>
        <p:sp>
          <p:nvSpPr>
            <p:cNvPr id="3104" name="Google Shape;3104;p5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105" name="Google Shape;3105;p58"/>
            <p:cNvGrpSpPr/>
            <p:nvPr/>
          </p:nvGrpSpPr>
          <p:grpSpPr>
            <a:xfrm>
              <a:off x="6031360" y="3076713"/>
              <a:ext cx="539107" cy="480965"/>
              <a:chOff x="6031360" y="3076713"/>
              <a:chExt cx="539107" cy="480965"/>
            </a:xfrm>
          </p:grpSpPr>
          <p:sp>
            <p:nvSpPr>
              <p:cNvPr id="3106" name="Google Shape;3106;p5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7" name="Google Shape;3107;p5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8" name="Google Shape;3108;p5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9" name="Google Shape;3109;p5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0" name="Google Shape;3110;p5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1" name="Google Shape;3111;p5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2" name="Google Shape;3112;p5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113" name="Google Shape;3113;p58"/>
          <p:cNvGrpSpPr/>
          <p:nvPr/>
        </p:nvGrpSpPr>
        <p:grpSpPr>
          <a:xfrm>
            <a:off x="3369305" y="938716"/>
            <a:ext cx="2310381" cy="1488888"/>
            <a:chOff x="229225" y="549050"/>
            <a:chExt cx="7161750" cy="4615275"/>
          </a:xfrm>
        </p:grpSpPr>
        <p:sp>
          <p:nvSpPr>
            <p:cNvPr id="3114" name="Google Shape;3114;p58"/>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5" name="Google Shape;3115;p58"/>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6" name="Google Shape;3116;p58"/>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7" name="Google Shape;3117;p58"/>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8" name="Google Shape;3118;p58"/>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9" name="Google Shape;3119;p58"/>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0" name="Google Shape;3120;p58"/>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1" name="Google Shape;3121;p58"/>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2" name="Google Shape;3122;p58"/>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3" name="Google Shape;3123;p58"/>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4" name="Google Shape;3124;p58"/>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5" name="Google Shape;3125;p58"/>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6" name="Google Shape;3126;p58"/>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7" name="Google Shape;3127;p58"/>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8" name="Google Shape;3128;p58"/>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9" name="Google Shape;3129;p58"/>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0" name="Google Shape;3130;p58"/>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1" name="Google Shape;3131;p58"/>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2" name="Google Shape;3132;p58"/>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3" name="Google Shape;3133;p58"/>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4" name="Google Shape;3134;p58"/>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5" name="Google Shape;3135;p58"/>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6" name="Google Shape;3136;p58"/>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7" name="Google Shape;3137;p58"/>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8" name="Google Shape;3138;p58"/>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9" name="Google Shape;3139;p58"/>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0" name="Google Shape;3140;p58"/>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1" name="Google Shape;3141;p58"/>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2" name="Google Shape;3142;p58"/>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3" name="Google Shape;3143;p58"/>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4" name="Google Shape;3144;p58"/>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5" name="Google Shape;3145;p58"/>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6" name="Google Shape;3146;p58"/>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7" name="Google Shape;3147;p58"/>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8" name="Google Shape;3148;p58"/>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9" name="Google Shape;3149;p58"/>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0" name="Google Shape;3150;p58"/>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1" name="Google Shape;3151;p58"/>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2" name="Google Shape;3152;p58"/>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3" name="Google Shape;3153;p58"/>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4" name="Google Shape;3154;p58"/>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5" name="Google Shape;3155;p58"/>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6" name="Google Shape;3156;p58"/>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7" name="Google Shape;3157;p58"/>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8" name="Google Shape;3158;p58"/>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9" name="Google Shape;3159;p58"/>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0" name="Google Shape;3160;p58"/>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1" name="Google Shape;3161;p58"/>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2" name="Google Shape;3162;p58"/>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3" name="Google Shape;3163;p58"/>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4" name="Google Shape;3164;p58"/>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5" name="Google Shape;3165;p58"/>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6" name="Google Shape;3166;p58"/>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7" name="Google Shape;3167;p58"/>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8" name="Google Shape;3168;p58"/>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9" name="Google Shape;3169;p58"/>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0" name="Google Shape;3170;p58"/>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1" name="Google Shape;3171;p58"/>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2" name="Google Shape;3172;p58"/>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3" name="Google Shape;3173;p58"/>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4" name="Google Shape;3174;p58"/>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5" name="Google Shape;3175;p58"/>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6" name="Google Shape;3176;p58"/>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7" name="Google Shape;3177;p58"/>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8" name="Google Shape;3178;p58"/>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9" name="Google Shape;3179;p58"/>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0" name="Google Shape;3180;p58"/>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1" name="Google Shape;3181;p58"/>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2" name="Google Shape;3182;p58"/>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3" name="Google Shape;3183;p58"/>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4" name="Google Shape;3184;p58"/>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5" name="Google Shape;3185;p58"/>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6" name="Google Shape;3186;p58"/>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7" name="Google Shape;3187;p58"/>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8" name="Google Shape;3188;p58"/>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9" name="Google Shape;3189;p58"/>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0" name="Google Shape;3190;p58"/>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1" name="Google Shape;3191;p58"/>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2" name="Google Shape;3192;p58"/>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3" name="Google Shape;3193;p58"/>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4" name="Google Shape;3194;p58"/>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5" name="Google Shape;3195;p58"/>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6" name="Google Shape;3196;p58"/>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7" name="Google Shape;3197;p58"/>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8" name="Google Shape;3198;p58"/>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9" name="Google Shape;3199;p58"/>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0" name="Google Shape;3200;p58"/>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1" name="Google Shape;3201;p58"/>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2" name="Google Shape;3202;p58"/>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3" name="Google Shape;3203;p58"/>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4" name="Google Shape;3204;p58"/>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5" name="Google Shape;3205;p58"/>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6" name="Google Shape;3206;p58"/>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7" name="Google Shape;3207;p58"/>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8" name="Google Shape;3208;p58"/>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9" name="Google Shape;3209;p58"/>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0" name="Google Shape;3210;p58"/>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1" name="Google Shape;3211;p58"/>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2" name="Google Shape;3212;p58"/>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3" name="Google Shape;3213;p58"/>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4" name="Google Shape;3214;p58"/>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5" name="Google Shape;3215;p58"/>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6" name="Google Shape;3216;p58"/>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7" name="Google Shape;3217;p58"/>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8" name="Google Shape;3218;p58"/>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9" name="Google Shape;3219;p58"/>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0" name="Google Shape;3220;p58"/>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1" name="Google Shape;3221;p58"/>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2" name="Google Shape;3222;p58"/>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3" name="Google Shape;3223;p58"/>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4" name="Google Shape;3224;p58"/>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5" name="Google Shape;3225;p58"/>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6" name="Google Shape;3226;p58"/>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7" name="Google Shape;3227;p58"/>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8" name="Google Shape;3228;p58"/>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9" name="Google Shape;3229;p58"/>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0" name="Google Shape;3230;p58"/>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31" name="Google Shape;3231;p58"/>
          <p:cNvGrpSpPr/>
          <p:nvPr/>
        </p:nvGrpSpPr>
        <p:grpSpPr>
          <a:xfrm>
            <a:off x="3514723" y="2830563"/>
            <a:ext cx="2310282" cy="1374222"/>
            <a:chOff x="238125" y="732525"/>
            <a:chExt cx="7130500" cy="4241425"/>
          </a:xfrm>
        </p:grpSpPr>
        <p:sp>
          <p:nvSpPr>
            <p:cNvPr id="3232" name="Google Shape;3232;p58"/>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3" name="Google Shape;3233;p58"/>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4" name="Google Shape;3234;p58"/>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5" name="Google Shape;3235;p58"/>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6" name="Google Shape;3236;p58"/>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7" name="Google Shape;3237;p58"/>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8" name="Google Shape;3238;p58"/>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9" name="Google Shape;3239;p58"/>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0" name="Google Shape;3240;p58"/>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1" name="Google Shape;3241;p58"/>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2" name="Google Shape;3242;p58"/>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3" name="Google Shape;3243;p58"/>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4" name="Google Shape;3244;p58"/>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5" name="Google Shape;3245;p58"/>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6" name="Google Shape;3246;p58"/>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7" name="Google Shape;3247;p58"/>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8" name="Google Shape;3248;p58"/>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9" name="Google Shape;3249;p58"/>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0" name="Google Shape;3250;p58"/>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1" name="Google Shape;3251;p58"/>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2" name="Google Shape;3252;p58"/>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3" name="Google Shape;3253;p58"/>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4" name="Google Shape;3254;p58"/>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5" name="Google Shape;3255;p58"/>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6" name="Google Shape;3256;p58"/>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7" name="Google Shape;3257;p58"/>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8" name="Google Shape;3258;p58"/>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9" name="Google Shape;3259;p58"/>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0" name="Google Shape;3260;p58"/>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1" name="Google Shape;3261;p58"/>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2" name="Google Shape;3262;p58"/>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3" name="Google Shape;3263;p58"/>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4" name="Google Shape;3264;p58"/>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5" name="Google Shape;3265;p58"/>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6" name="Google Shape;3266;p58"/>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7" name="Google Shape;3267;p58"/>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8" name="Google Shape;3268;p58"/>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9" name="Google Shape;3269;p58"/>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0" name="Google Shape;3270;p58"/>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1" name="Google Shape;3271;p58"/>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2" name="Google Shape;3272;p58"/>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3" name="Google Shape;3273;p58"/>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4" name="Google Shape;3274;p58"/>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5" name="Google Shape;3275;p58"/>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6" name="Google Shape;3276;p58"/>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7" name="Google Shape;3277;p58"/>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8" name="Google Shape;3278;p58"/>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9" name="Google Shape;3279;p58"/>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0" name="Google Shape;3280;p58"/>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1" name="Google Shape;3281;p58"/>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2" name="Google Shape;3282;p58"/>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3" name="Google Shape;3283;p58"/>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4" name="Google Shape;3284;p58"/>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5" name="Google Shape;3285;p58"/>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6" name="Google Shape;3286;p58"/>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7" name="Google Shape;3287;p58"/>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8" name="Google Shape;3288;p58"/>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9" name="Google Shape;3289;p58"/>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0" name="Google Shape;3290;p58"/>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1" name="Google Shape;3291;p58"/>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2" name="Google Shape;3292;p58"/>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3" name="Google Shape;3293;p58"/>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4" name="Google Shape;3294;p58"/>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5" name="Google Shape;3295;p58"/>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6" name="Google Shape;3296;p58"/>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7" name="Google Shape;3297;p58"/>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8" name="Google Shape;3298;p58"/>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9" name="Google Shape;3299;p58"/>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0" name="Google Shape;3300;p58"/>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1" name="Google Shape;3301;p58"/>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2" name="Google Shape;3302;p58"/>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3" name="Google Shape;3303;p58"/>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4" name="Google Shape;3304;p58"/>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5" name="Google Shape;3305;p58"/>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6" name="Google Shape;3306;p58"/>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7" name="Google Shape;3307;p58"/>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8" name="Google Shape;3308;p58"/>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9" name="Google Shape;3309;p58"/>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0" name="Google Shape;3310;p58"/>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1" name="Google Shape;3311;p58"/>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2" name="Google Shape;3312;p58"/>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3" name="Google Shape;3313;p58"/>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4" name="Google Shape;3314;p58"/>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5" name="Google Shape;3315;p58"/>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6" name="Google Shape;3316;p58"/>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7" name="Google Shape;3317;p58"/>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8" name="Google Shape;3318;p58"/>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9" name="Google Shape;3319;p58"/>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0" name="Google Shape;3320;p58"/>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1" name="Google Shape;3321;p58"/>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2" name="Google Shape;3322;p58"/>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3" name="Google Shape;3323;p58"/>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4" name="Google Shape;3324;p58"/>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5" name="Google Shape;3325;p58"/>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6" name="Google Shape;3326;p58"/>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7" name="Google Shape;3327;p58"/>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8" name="Google Shape;3328;p58"/>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9" name="Google Shape;3329;p58"/>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0" name="Google Shape;3330;p58"/>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1" name="Google Shape;3331;p58"/>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2" name="Google Shape;3332;p58"/>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3" name="Google Shape;3333;p58"/>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4" name="Google Shape;3334;p58"/>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5" name="Google Shape;3335;p58"/>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6" name="Google Shape;3336;p58"/>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7" name="Google Shape;3337;p58"/>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8" name="Google Shape;3338;p58"/>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9" name="Google Shape;3339;p58"/>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0" name="Google Shape;3340;p58"/>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1" name="Google Shape;3341;p58"/>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2" name="Google Shape;3342;p58"/>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3" name="Google Shape;3343;p58"/>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4" name="Google Shape;3344;p58"/>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5" name="Google Shape;3345;p58"/>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3349" name="Shape 3349"/>
        <p:cNvGrpSpPr/>
        <p:nvPr/>
      </p:nvGrpSpPr>
      <p:grpSpPr>
        <a:xfrm>
          <a:off x="0" y="0"/>
          <a:ext cx="0" cy="0"/>
          <a:chOff x="0" y="0"/>
          <a:chExt cx="0" cy="0"/>
        </a:xfrm>
      </p:grpSpPr>
      <p:grpSp>
        <p:nvGrpSpPr>
          <p:cNvPr id="3350" name="Google Shape;3350;p59"/>
          <p:cNvGrpSpPr/>
          <p:nvPr/>
        </p:nvGrpSpPr>
        <p:grpSpPr>
          <a:xfrm>
            <a:off x="725414" y="969763"/>
            <a:ext cx="2507799" cy="206239"/>
            <a:chOff x="106648" y="895722"/>
            <a:chExt cx="4481413" cy="374300"/>
          </a:xfrm>
        </p:grpSpPr>
        <p:grpSp>
          <p:nvGrpSpPr>
            <p:cNvPr id="3351" name="Google Shape;3351;p59"/>
            <p:cNvGrpSpPr/>
            <p:nvPr/>
          </p:nvGrpSpPr>
          <p:grpSpPr>
            <a:xfrm>
              <a:off x="2233276" y="895722"/>
              <a:ext cx="1082667" cy="223591"/>
              <a:chOff x="4808316" y="2800065"/>
              <a:chExt cx="1999386" cy="412910"/>
            </a:xfrm>
          </p:grpSpPr>
          <p:sp>
            <p:nvSpPr>
              <p:cNvPr id="3352" name="Google Shape;3352;p5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353" name="Google Shape;3353;p59"/>
              <p:cNvGrpSpPr/>
              <p:nvPr/>
            </p:nvGrpSpPr>
            <p:grpSpPr>
              <a:xfrm>
                <a:off x="4808316" y="2800065"/>
                <a:ext cx="92400" cy="411825"/>
                <a:chOff x="845575" y="2563700"/>
                <a:chExt cx="92400" cy="411825"/>
              </a:xfrm>
            </p:grpSpPr>
            <p:cxnSp>
              <p:nvCxnSpPr>
                <p:cNvPr id="3354" name="Google Shape;3354;p5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55" name="Google Shape;3355;p5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356" name="Google Shape;3356;p59"/>
            <p:cNvGrpSpPr/>
            <p:nvPr/>
          </p:nvGrpSpPr>
          <p:grpSpPr>
            <a:xfrm>
              <a:off x="106648" y="895722"/>
              <a:ext cx="1088401" cy="223591"/>
              <a:chOff x="881025" y="2800065"/>
              <a:chExt cx="2009975" cy="412910"/>
            </a:xfrm>
          </p:grpSpPr>
          <p:sp>
            <p:nvSpPr>
              <p:cNvPr id="3357" name="Google Shape;3357;p5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358" name="Google Shape;3358;p59"/>
              <p:cNvGrpSpPr/>
              <p:nvPr/>
            </p:nvGrpSpPr>
            <p:grpSpPr>
              <a:xfrm>
                <a:off x="881025" y="2800065"/>
                <a:ext cx="92400" cy="411825"/>
                <a:chOff x="845575" y="2563700"/>
                <a:chExt cx="92400" cy="411825"/>
              </a:xfrm>
            </p:grpSpPr>
            <p:cxnSp>
              <p:nvCxnSpPr>
                <p:cNvPr id="3359" name="Google Shape;3359;p5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60" name="Google Shape;3360;p5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361" name="Google Shape;3361;p59"/>
            <p:cNvGrpSpPr/>
            <p:nvPr/>
          </p:nvGrpSpPr>
          <p:grpSpPr>
            <a:xfrm>
              <a:off x="1172346" y="1047018"/>
              <a:ext cx="1083151" cy="223003"/>
              <a:chOff x="2849073" y="3079467"/>
              <a:chExt cx="2000279" cy="411825"/>
            </a:xfrm>
          </p:grpSpPr>
          <p:sp>
            <p:nvSpPr>
              <p:cNvPr id="3362" name="Google Shape;3362;p5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363" name="Google Shape;3363;p59"/>
              <p:cNvGrpSpPr/>
              <p:nvPr/>
            </p:nvGrpSpPr>
            <p:grpSpPr>
              <a:xfrm rot="10800000">
                <a:off x="2849073" y="3079467"/>
                <a:ext cx="92400" cy="411825"/>
                <a:chOff x="2070100" y="2563700"/>
                <a:chExt cx="92400" cy="411825"/>
              </a:xfrm>
            </p:grpSpPr>
            <p:cxnSp>
              <p:nvCxnSpPr>
                <p:cNvPr id="3364" name="Google Shape;3364;p5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65" name="Google Shape;3365;p5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366" name="Google Shape;3366;p59"/>
            <p:cNvGrpSpPr/>
            <p:nvPr/>
          </p:nvGrpSpPr>
          <p:grpSpPr>
            <a:xfrm>
              <a:off x="3290132" y="1047018"/>
              <a:ext cx="1297929" cy="223003"/>
              <a:chOff x="6760035" y="3079467"/>
              <a:chExt cx="2396914" cy="411825"/>
            </a:xfrm>
          </p:grpSpPr>
          <p:sp>
            <p:nvSpPr>
              <p:cNvPr id="3367" name="Google Shape;3367;p5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368" name="Google Shape;3368;p59"/>
              <p:cNvGrpSpPr/>
              <p:nvPr/>
            </p:nvGrpSpPr>
            <p:grpSpPr>
              <a:xfrm rot="10800000">
                <a:off x="6760035" y="3079467"/>
                <a:ext cx="92400" cy="411825"/>
                <a:chOff x="2070100" y="2563700"/>
                <a:chExt cx="92400" cy="411825"/>
              </a:xfrm>
            </p:grpSpPr>
            <p:cxnSp>
              <p:nvCxnSpPr>
                <p:cNvPr id="3369" name="Google Shape;3369;p5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70" name="Google Shape;3370;p5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3371" name="Google Shape;3371;p59"/>
          <p:cNvGrpSpPr/>
          <p:nvPr/>
        </p:nvGrpSpPr>
        <p:grpSpPr>
          <a:xfrm>
            <a:off x="2143176" y="3369134"/>
            <a:ext cx="1086701" cy="799429"/>
            <a:chOff x="2183288" y="3555572"/>
            <a:chExt cx="1136241" cy="835873"/>
          </a:xfrm>
        </p:grpSpPr>
        <p:sp>
          <p:nvSpPr>
            <p:cNvPr id="3372" name="Google Shape;3372;p5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373" name="Google Shape;3373;p59"/>
            <p:cNvGrpSpPr/>
            <p:nvPr/>
          </p:nvGrpSpPr>
          <p:grpSpPr>
            <a:xfrm>
              <a:off x="2205895" y="3637269"/>
              <a:ext cx="1089848" cy="724993"/>
              <a:chOff x="2205895" y="3637269"/>
              <a:chExt cx="1089848" cy="724993"/>
            </a:xfrm>
          </p:grpSpPr>
          <p:sp>
            <p:nvSpPr>
              <p:cNvPr id="3374" name="Google Shape;3374;p5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5" name="Google Shape;3375;p5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6" name="Google Shape;3376;p5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7" name="Google Shape;3377;p5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8" name="Google Shape;3378;p5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9" name="Google Shape;3379;p5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380" name="Google Shape;3380;p5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381" name="Google Shape;3381;p5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382" name="Google Shape;3382;p59"/>
            <p:cNvGrpSpPr/>
            <p:nvPr/>
          </p:nvGrpSpPr>
          <p:grpSpPr>
            <a:xfrm>
              <a:off x="3173850" y="3779426"/>
              <a:ext cx="145679" cy="70048"/>
              <a:chOff x="3173850" y="3779426"/>
              <a:chExt cx="145679" cy="70048"/>
            </a:xfrm>
          </p:grpSpPr>
          <p:cxnSp>
            <p:nvCxnSpPr>
              <p:cNvPr id="3383" name="Google Shape;3383;p5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384" name="Google Shape;3384;p5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85" name="Google Shape;3385;p59"/>
            <p:cNvGrpSpPr/>
            <p:nvPr/>
          </p:nvGrpSpPr>
          <p:grpSpPr>
            <a:xfrm>
              <a:off x="2183288" y="4139483"/>
              <a:ext cx="145133" cy="70048"/>
              <a:chOff x="2183288" y="4139483"/>
              <a:chExt cx="145133" cy="70048"/>
            </a:xfrm>
          </p:grpSpPr>
          <p:cxnSp>
            <p:nvCxnSpPr>
              <p:cNvPr id="3386" name="Google Shape;3386;p5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387" name="Google Shape;3387;p5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388" name="Google Shape;3388;p5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389" name="Google Shape;3389;p5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390" name="Google Shape;3390;p59"/>
            <p:cNvGrpSpPr/>
            <p:nvPr/>
          </p:nvGrpSpPr>
          <p:grpSpPr>
            <a:xfrm>
              <a:off x="2943836" y="4268886"/>
              <a:ext cx="60717" cy="122559"/>
              <a:chOff x="2943836" y="4268886"/>
              <a:chExt cx="60717" cy="122559"/>
            </a:xfrm>
          </p:grpSpPr>
          <p:sp>
            <p:nvSpPr>
              <p:cNvPr id="3391" name="Google Shape;3391;p5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392" name="Google Shape;3392;p5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393" name="Google Shape;3393;p59"/>
          <p:cNvGrpSpPr/>
          <p:nvPr/>
        </p:nvGrpSpPr>
        <p:grpSpPr>
          <a:xfrm>
            <a:off x="3406121" y="1290134"/>
            <a:ext cx="1675870" cy="758251"/>
            <a:chOff x="3530532" y="1496185"/>
            <a:chExt cx="1562000" cy="706730"/>
          </a:xfrm>
        </p:grpSpPr>
        <p:cxnSp>
          <p:nvCxnSpPr>
            <p:cNvPr id="3394" name="Google Shape;3394;p5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395" name="Google Shape;3395;p59"/>
            <p:cNvGrpSpPr/>
            <p:nvPr/>
          </p:nvGrpSpPr>
          <p:grpSpPr>
            <a:xfrm>
              <a:off x="3530532" y="1496185"/>
              <a:ext cx="323430" cy="463587"/>
              <a:chOff x="3530532" y="1496185"/>
              <a:chExt cx="323430" cy="463587"/>
            </a:xfrm>
          </p:grpSpPr>
          <p:grpSp>
            <p:nvGrpSpPr>
              <p:cNvPr id="3396" name="Google Shape;3396;p59"/>
              <p:cNvGrpSpPr/>
              <p:nvPr/>
            </p:nvGrpSpPr>
            <p:grpSpPr>
              <a:xfrm>
                <a:off x="3567462" y="1496185"/>
                <a:ext cx="286500" cy="361376"/>
                <a:chOff x="3567462" y="1496185"/>
                <a:chExt cx="286500" cy="361376"/>
              </a:xfrm>
            </p:grpSpPr>
            <p:cxnSp>
              <p:nvCxnSpPr>
                <p:cNvPr id="3397" name="Google Shape;3397;p5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398" name="Google Shape;3398;p5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399" name="Google Shape;3399;p5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00" name="Google Shape;3400;p59"/>
            <p:cNvGrpSpPr/>
            <p:nvPr/>
          </p:nvGrpSpPr>
          <p:grpSpPr>
            <a:xfrm>
              <a:off x="3891569" y="1779209"/>
              <a:ext cx="323945" cy="423706"/>
              <a:chOff x="3891569" y="1779209"/>
              <a:chExt cx="323945" cy="423706"/>
            </a:xfrm>
          </p:grpSpPr>
          <p:grpSp>
            <p:nvGrpSpPr>
              <p:cNvPr id="3401" name="Google Shape;3401;p59"/>
              <p:cNvGrpSpPr/>
              <p:nvPr/>
            </p:nvGrpSpPr>
            <p:grpSpPr>
              <a:xfrm>
                <a:off x="3929014" y="1881638"/>
                <a:ext cx="286500" cy="321278"/>
                <a:chOff x="3929014" y="1881638"/>
                <a:chExt cx="286500" cy="321278"/>
              </a:xfrm>
            </p:grpSpPr>
            <p:cxnSp>
              <p:nvCxnSpPr>
                <p:cNvPr id="3402" name="Google Shape;3402;p5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403" name="Google Shape;3403;p5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404" name="Google Shape;3404;p5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05" name="Google Shape;3405;p59"/>
            <p:cNvGrpSpPr/>
            <p:nvPr/>
          </p:nvGrpSpPr>
          <p:grpSpPr>
            <a:xfrm>
              <a:off x="4252606" y="1496185"/>
              <a:ext cx="324721" cy="463587"/>
              <a:chOff x="4252606" y="1496185"/>
              <a:chExt cx="324721" cy="463587"/>
            </a:xfrm>
          </p:grpSpPr>
          <p:grpSp>
            <p:nvGrpSpPr>
              <p:cNvPr id="3406" name="Google Shape;3406;p59"/>
              <p:cNvGrpSpPr/>
              <p:nvPr/>
            </p:nvGrpSpPr>
            <p:grpSpPr>
              <a:xfrm>
                <a:off x="4290828" y="1496185"/>
                <a:ext cx="286500" cy="361376"/>
                <a:chOff x="4290828" y="1496185"/>
                <a:chExt cx="286500" cy="361376"/>
              </a:xfrm>
            </p:grpSpPr>
            <p:cxnSp>
              <p:nvCxnSpPr>
                <p:cNvPr id="3407" name="Google Shape;3407;p5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408" name="Google Shape;3408;p5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409" name="Google Shape;3409;p5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10" name="Google Shape;3410;p59"/>
            <p:cNvGrpSpPr/>
            <p:nvPr/>
          </p:nvGrpSpPr>
          <p:grpSpPr>
            <a:xfrm>
              <a:off x="4613643" y="1763716"/>
              <a:ext cx="325308" cy="439200"/>
              <a:chOff x="4613643" y="1763716"/>
              <a:chExt cx="325308" cy="439200"/>
            </a:xfrm>
          </p:grpSpPr>
          <p:grpSp>
            <p:nvGrpSpPr>
              <p:cNvPr id="3411" name="Google Shape;3411;p59"/>
              <p:cNvGrpSpPr/>
              <p:nvPr/>
            </p:nvGrpSpPr>
            <p:grpSpPr>
              <a:xfrm>
                <a:off x="4652451" y="1879538"/>
                <a:ext cx="286500" cy="323378"/>
                <a:chOff x="4652451" y="1879538"/>
                <a:chExt cx="286500" cy="323378"/>
              </a:xfrm>
            </p:grpSpPr>
            <p:cxnSp>
              <p:nvCxnSpPr>
                <p:cNvPr id="3412" name="Google Shape;3412;p5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413" name="Google Shape;3413;p5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414" name="Google Shape;3414;p5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415" name="Google Shape;3415;p59"/>
          <p:cNvGrpSpPr/>
          <p:nvPr/>
        </p:nvGrpSpPr>
        <p:grpSpPr>
          <a:xfrm>
            <a:off x="3417981" y="2143759"/>
            <a:ext cx="1652173" cy="391517"/>
            <a:chOff x="3512551" y="2358270"/>
            <a:chExt cx="1597383" cy="378533"/>
          </a:xfrm>
        </p:grpSpPr>
        <p:cxnSp>
          <p:nvCxnSpPr>
            <p:cNvPr id="3416" name="Google Shape;3416;p59"/>
            <p:cNvCxnSpPr>
              <a:stCxn id="3417" idx="6"/>
              <a:endCxn id="3418"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419" name="Google Shape;3419;p59"/>
            <p:cNvGrpSpPr/>
            <p:nvPr/>
          </p:nvGrpSpPr>
          <p:grpSpPr>
            <a:xfrm>
              <a:off x="3512551" y="2358270"/>
              <a:ext cx="225647" cy="307714"/>
              <a:chOff x="2182679" y="2004714"/>
              <a:chExt cx="792300" cy="1080458"/>
            </a:xfrm>
          </p:grpSpPr>
          <p:cxnSp>
            <p:nvCxnSpPr>
              <p:cNvPr id="3420" name="Google Shape;3420;p59"/>
              <p:cNvCxnSpPr>
                <a:stCxn id="3421"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417" name="Google Shape;3417;p5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1" name="Google Shape;3421;p5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22" name="Google Shape;3422;p59"/>
            <p:cNvGrpSpPr/>
            <p:nvPr/>
          </p:nvGrpSpPr>
          <p:grpSpPr>
            <a:xfrm>
              <a:off x="3969644" y="2440153"/>
              <a:ext cx="225853" cy="296651"/>
              <a:chOff x="3775710" y="1729289"/>
              <a:chExt cx="136500" cy="179289"/>
            </a:xfrm>
          </p:grpSpPr>
          <p:cxnSp>
            <p:nvCxnSpPr>
              <p:cNvPr id="3423" name="Google Shape;3423;p5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424" name="Google Shape;3424;p5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5" name="Google Shape;3425;p5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26" name="Google Shape;3426;p59"/>
            <p:cNvGrpSpPr/>
            <p:nvPr/>
          </p:nvGrpSpPr>
          <p:grpSpPr>
            <a:xfrm>
              <a:off x="4427051" y="2358270"/>
              <a:ext cx="225647" cy="307714"/>
              <a:chOff x="5393704" y="2004714"/>
              <a:chExt cx="792300" cy="1080458"/>
            </a:xfrm>
          </p:grpSpPr>
          <p:cxnSp>
            <p:nvCxnSpPr>
              <p:cNvPr id="3427" name="Google Shape;3427;p59"/>
              <p:cNvCxnSpPr>
                <a:stCxn id="3428"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429" name="Google Shape;3429;p5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8" name="Google Shape;3428;p5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30" name="Google Shape;3430;p59"/>
            <p:cNvGrpSpPr/>
            <p:nvPr/>
          </p:nvGrpSpPr>
          <p:grpSpPr>
            <a:xfrm>
              <a:off x="4884287" y="2440252"/>
              <a:ext cx="225647" cy="296532"/>
              <a:chOff x="6999166" y="2292572"/>
              <a:chExt cx="792300" cy="1041192"/>
            </a:xfrm>
          </p:grpSpPr>
          <p:cxnSp>
            <p:nvCxnSpPr>
              <p:cNvPr id="3431" name="Google Shape;3431;p5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418" name="Google Shape;3418;p5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2" name="Google Shape;3432;p5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433" name="Google Shape;3433;p59"/>
          <p:cNvGrpSpPr/>
          <p:nvPr/>
        </p:nvGrpSpPr>
        <p:grpSpPr>
          <a:xfrm>
            <a:off x="6838789" y="979959"/>
            <a:ext cx="1581844" cy="732818"/>
            <a:chOff x="634175" y="2986275"/>
            <a:chExt cx="3147949" cy="1458344"/>
          </a:xfrm>
        </p:grpSpPr>
        <p:cxnSp>
          <p:nvCxnSpPr>
            <p:cNvPr id="3434" name="Google Shape;3434;p59"/>
            <p:cNvCxnSpPr>
              <a:stCxn id="3435" idx="4"/>
              <a:endCxn id="3436"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437" name="Google Shape;3437;p59"/>
            <p:cNvCxnSpPr>
              <a:stCxn id="3436" idx="0"/>
              <a:endCxn id="3438"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439" name="Google Shape;3439;p59"/>
            <p:cNvCxnSpPr>
              <a:stCxn id="3438" idx="4"/>
              <a:endCxn id="3440"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441" name="Google Shape;3441;p59"/>
            <p:cNvCxnSpPr>
              <a:stCxn id="3440" idx="0"/>
              <a:endCxn id="3442"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442" name="Google Shape;3442;p5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438" name="Google Shape;3438;p5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435" name="Google Shape;3435;p5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440" name="Google Shape;3440;p5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436" name="Google Shape;3436;p5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443" name="Google Shape;3443;p59"/>
          <p:cNvGrpSpPr/>
          <p:nvPr/>
        </p:nvGrpSpPr>
        <p:grpSpPr>
          <a:xfrm>
            <a:off x="3406504" y="2674269"/>
            <a:ext cx="1675128" cy="313674"/>
            <a:chOff x="998425" y="1182125"/>
            <a:chExt cx="1065400" cy="199500"/>
          </a:xfrm>
        </p:grpSpPr>
        <p:sp>
          <p:nvSpPr>
            <p:cNvPr id="3444" name="Google Shape;3444;p5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5" name="Google Shape;3445;p5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6" name="Google Shape;3446;p5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7" name="Google Shape;3447;p5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8" name="Google Shape;3448;p5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49" name="Google Shape;3449;p59"/>
          <p:cNvGrpSpPr/>
          <p:nvPr/>
        </p:nvGrpSpPr>
        <p:grpSpPr>
          <a:xfrm>
            <a:off x="3406503" y="3630235"/>
            <a:ext cx="1675129" cy="525345"/>
            <a:chOff x="5194708" y="3484366"/>
            <a:chExt cx="3148148" cy="987304"/>
          </a:xfrm>
        </p:grpSpPr>
        <p:grpSp>
          <p:nvGrpSpPr>
            <p:cNvPr id="3450" name="Google Shape;3450;p59"/>
            <p:cNvGrpSpPr/>
            <p:nvPr/>
          </p:nvGrpSpPr>
          <p:grpSpPr>
            <a:xfrm>
              <a:off x="7531521" y="3484366"/>
              <a:ext cx="811335" cy="987304"/>
              <a:chOff x="3379425" y="1617275"/>
              <a:chExt cx="1090650" cy="1327200"/>
            </a:xfrm>
          </p:grpSpPr>
          <p:sp>
            <p:nvSpPr>
              <p:cNvPr id="3451" name="Google Shape;3451;p5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2" name="Google Shape;3452;p5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3" name="Google Shape;3453;p5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54" name="Google Shape;3454;p59"/>
            <p:cNvGrpSpPr/>
            <p:nvPr/>
          </p:nvGrpSpPr>
          <p:grpSpPr>
            <a:xfrm>
              <a:off x="6752546" y="3484366"/>
              <a:ext cx="811428" cy="987304"/>
              <a:chOff x="2332275" y="1617275"/>
              <a:chExt cx="1090775" cy="1327200"/>
            </a:xfrm>
          </p:grpSpPr>
          <p:sp>
            <p:nvSpPr>
              <p:cNvPr id="3455" name="Google Shape;3455;p5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6" name="Google Shape;3456;p5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7" name="Google Shape;3457;p5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58" name="Google Shape;3458;p59"/>
            <p:cNvGrpSpPr/>
            <p:nvPr/>
          </p:nvGrpSpPr>
          <p:grpSpPr>
            <a:xfrm>
              <a:off x="5973664" y="3484366"/>
              <a:ext cx="811335" cy="987304"/>
              <a:chOff x="1285250" y="1617275"/>
              <a:chExt cx="1090650" cy="1327200"/>
            </a:xfrm>
          </p:grpSpPr>
          <p:sp>
            <p:nvSpPr>
              <p:cNvPr id="3459" name="Google Shape;3459;p5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0" name="Google Shape;3460;p5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1" name="Google Shape;3461;p5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62" name="Google Shape;3462;p59"/>
            <p:cNvGrpSpPr/>
            <p:nvPr/>
          </p:nvGrpSpPr>
          <p:grpSpPr>
            <a:xfrm>
              <a:off x="5194708" y="3484366"/>
              <a:ext cx="811409" cy="987304"/>
              <a:chOff x="238125" y="1617275"/>
              <a:chExt cx="1090750" cy="1327200"/>
            </a:xfrm>
          </p:grpSpPr>
          <p:sp>
            <p:nvSpPr>
              <p:cNvPr id="3463" name="Google Shape;3463;p5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4" name="Google Shape;3464;p5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5" name="Google Shape;3465;p5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466" name="Google Shape;3466;p59"/>
          <p:cNvGrpSpPr/>
          <p:nvPr/>
        </p:nvGrpSpPr>
        <p:grpSpPr>
          <a:xfrm>
            <a:off x="6840188" y="2276124"/>
            <a:ext cx="1579046" cy="522230"/>
            <a:chOff x="6853641" y="2534077"/>
            <a:chExt cx="1515545" cy="501229"/>
          </a:xfrm>
        </p:grpSpPr>
        <p:grpSp>
          <p:nvGrpSpPr>
            <p:cNvPr id="3467" name="Google Shape;3467;p59"/>
            <p:cNvGrpSpPr/>
            <p:nvPr/>
          </p:nvGrpSpPr>
          <p:grpSpPr>
            <a:xfrm>
              <a:off x="6853641" y="2618923"/>
              <a:ext cx="1515545" cy="324556"/>
              <a:chOff x="6853641" y="2618923"/>
              <a:chExt cx="1515545" cy="324556"/>
            </a:xfrm>
          </p:grpSpPr>
          <p:sp>
            <p:nvSpPr>
              <p:cNvPr id="3468" name="Google Shape;3468;p5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9" name="Google Shape;3469;p5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0" name="Google Shape;3470;p5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1" name="Google Shape;3471;p5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2" name="Google Shape;3472;p5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473" name="Google Shape;3473;p5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4" name="Google Shape;3474;p5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5" name="Google Shape;3475;p5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6" name="Google Shape;3476;p5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7" name="Google Shape;3477;p5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78" name="Google Shape;3478;p59"/>
          <p:cNvGrpSpPr/>
          <p:nvPr/>
        </p:nvGrpSpPr>
        <p:grpSpPr>
          <a:xfrm>
            <a:off x="3435080" y="3151165"/>
            <a:ext cx="1617976" cy="346616"/>
            <a:chOff x="1808063" y="4294338"/>
            <a:chExt cx="3370782" cy="721817"/>
          </a:xfrm>
        </p:grpSpPr>
        <p:sp>
          <p:nvSpPr>
            <p:cNvPr id="3479" name="Google Shape;3479;p5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0" name="Google Shape;3480;p5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1" name="Google Shape;3481;p5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2" name="Google Shape;3482;p5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3" name="Google Shape;3483;p5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4" name="Google Shape;3484;p5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5" name="Google Shape;3485;p5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6" name="Google Shape;3486;p5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7" name="Google Shape;3487;p5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8" name="Google Shape;3488;p5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89" name="Google Shape;3489;p59"/>
          <p:cNvGrpSpPr/>
          <p:nvPr/>
        </p:nvGrpSpPr>
        <p:grpSpPr>
          <a:xfrm>
            <a:off x="5261076" y="3817915"/>
            <a:ext cx="1417067" cy="350605"/>
            <a:chOff x="4234950" y="2101012"/>
            <a:chExt cx="4219974" cy="1044090"/>
          </a:xfrm>
        </p:grpSpPr>
        <p:sp>
          <p:nvSpPr>
            <p:cNvPr id="3490" name="Google Shape;3490;p5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1" name="Google Shape;3491;p5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2" name="Google Shape;3492;p5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3" name="Google Shape;3493;p5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4" name="Google Shape;3494;p5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5" name="Google Shape;3495;p5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6" name="Google Shape;3496;p5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7" name="Google Shape;3497;p5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8" name="Google Shape;3498;p5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9" name="Google Shape;3499;p5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0" name="Google Shape;3500;p5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1" name="Google Shape;3501;p5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2" name="Google Shape;3502;p5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3" name="Google Shape;3503;p5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4" name="Google Shape;3504;p5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5" name="Google Shape;3505;p5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06" name="Google Shape;3506;p59"/>
          <p:cNvGrpSpPr/>
          <p:nvPr/>
        </p:nvGrpSpPr>
        <p:grpSpPr>
          <a:xfrm>
            <a:off x="6836548" y="1808672"/>
            <a:ext cx="1586327" cy="371557"/>
            <a:chOff x="1247650" y="2075423"/>
            <a:chExt cx="6648477" cy="1557238"/>
          </a:xfrm>
        </p:grpSpPr>
        <p:sp>
          <p:nvSpPr>
            <p:cNvPr id="3507" name="Google Shape;3507;p5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8" name="Google Shape;3508;p5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9" name="Google Shape;3509;p5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0" name="Google Shape;3510;p5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1" name="Google Shape;3511;p5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2" name="Google Shape;3512;p5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13" name="Google Shape;3513;p59"/>
          <p:cNvGrpSpPr/>
          <p:nvPr/>
        </p:nvGrpSpPr>
        <p:grpSpPr>
          <a:xfrm>
            <a:off x="5267818" y="961862"/>
            <a:ext cx="1415601" cy="1648533"/>
            <a:chOff x="1839112" y="2209163"/>
            <a:chExt cx="1918159" cy="2233784"/>
          </a:xfrm>
        </p:grpSpPr>
        <p:sp>
          <p:nvSpPr>
            <p:cNvPr id="3514" name="Google Shape;3514;p5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5" name="Google Shape;3515;p5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6" name="Google Shape;3516;p5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517" name="Google Shape;3517;p59"/>
            <p:cNvCxnSpPr>
              <a:stCxn id="3514" idx="6"/>
              <a:endCxn id="3515"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518" name="Google Shape;3518;p59"/>
            <p:cNvCxnSpPr>
              <a:stCxn id="3515" idx="4"/>
              <a:endCxn id="3519"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520" name="Google Shape;3520;p59"/>
            <p:cNvCxnSpPr>
              <a:stCxn id="3519" idx="6"/>
              <a:endCxn id="3516"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521" name="Google Shape;3521;p59"/>
            <p:cNvCxnSpPr>
              <a:stCxn id="3516" idx="4"/>
              <a:endCxn id="3522"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519" name="Google Shape;3519;p5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2" name="Google Shape;3522;p5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3" name="Google Shape;3523;p5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524" name="Google Shape;3524;p59"/>
            <p:cNvCxnSpPr>
              <a:endCxn id="3523"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525" name="Google Shape;3525;p59"/>
          <p:cNvGrpSpPr/>
          <p:nvPr/>
        </p:nvGrpSpPr>
        <p:grpSpPr>
          <a:xfrm>
            <a:off x="3425084" y="979946"/>
            <a:ext cx="1637968" cy="154942"/>
            <a:chOff x="238125" y="2506075"/>
            <a:chExt cx="7115411" cy="673075"/>
          </a:xfrm>
        </p:grpSpPr>
        <p:sp>
          <p:nvSpPr>
            <p:cNvPr id="3526" name="Google Shape;3526;p5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7" name="Google Shape;3527;p5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8" name="Google Shape;3528;p5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9" name="Google Shape;3529;p5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0" name="Google Shape;3530;p5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31" name="Google Shape;3531;p59"/>
          <p:cNvGrpSpPr/>
          <p:nvPr/>
        </p:nvGrpSpPr>
        <p:grpSpPr>
          <a:xfrm>
            <a:off x="1965820" y="1294664"/>
            <a:ext cx="1262932" cy="785408"/>
            <a:chOff x="548861" y="389676"/>
            <a:chExt cx="3843371" cy="2390163"/>
          </a:xfrm>
        </p:grpSpPr>
        <p:cxnSp>
          <p:nvCxnSpPr>
            <p:cNvPr id="3532" name="Google Shape;3532;p5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533" name="Google Shape;3533;p5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534" name="Google Shape;3534;p5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535" name="Google Shape;3535;p5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536" name="Google Shape;3536;p5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537" name="Google Shape;3537;p5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538" name="Google Shape;3538;p5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539" name="Google Shape;3539;p5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0" name="Google Shape;3540;p5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1" name="Google Shape;3541;p5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2" name="Google Shape;3542;p5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3" name="Google Shape;3543;p5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4" name="Google Shape;3544;p5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45" name="Google Shape;3545;p59"/>
          <p:cNvGrpSpPr/>
          <p:nvPr/>
        </p:nvGrpSpPr>
        <p:grpSpPr>
          <a:xfrm>
            <a:off x="753952" y="2401541"/>
            <a:ext cx="1412054" cy="633562"/>
            <a:chOff x="1187400" y="2529299"/>
            <a:chExt cx="6769193" cy="2241903"/>
          </a:xfrm>
        </p:grpSpPr>
        <p:sp>
          <p:nvSpPr>
            <p:cNvPr id="3546" name="Google Shape;3546;p5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547" name="Google Shape;3547;p5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48" name="Google Shape;3548;p5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49" name="Google Shape;3549;p5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50" name="Google Shape;3550;p5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51" name="Google Shape;3551;p5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52" name="Google Shape;3552;p5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553" name="Google Shape;3553;p59"/>
            <p:cNvCxnSpPr>
              <a:stCxn id="3546" idx="2"/>
              <a:endCxn id="3547"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4" name="Google Shape;3554;p59"/>
            <p:cNvCxnSpPr>
              <a:stCxn id="3548" idx="0"/>
              <a:endCxn id="3546"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5" name="Google Shape;3555;p59"/>
            <p:cNvCxnSpPr>
              <a:stCxn id="3548" idx="2"/>
              <a:endCxn id="3550"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6" name="Google Shape;3556;p59"/>
            <p:cNvCxnSpPr>
              <a:stCxn id="3549" idx="0"/>
              <a:endCxn id="3548"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7" name="Google Shape;3557;p59"/>
            <p:cNvCxnSpPr>
              <a:stCxn id="3547" idx="2"/>
              <a:endCxn id="3552"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8" name="Google Shape;3558;p59"/>
            <p:cNvCxnSpPr>
              <a:stCxn id="3551" idx="0"/>
              <a:endCxn id="3547"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559" name="Google Shape;3559;p59"/>
          <p:cNvGrpSpPr/>
          <p:nvPr/>
        </p:nvGrpSpPr>
        <p:grpSpPr>
          <a:xfrm>
            <a:off x="6840198" y="2894250"/>
            <a:ext cx="1579035" cy="540873"/>
            <a:chOff x="6895650" y="3126697"/>
            <a:chExt cx="1436662" cy="492105"/>
          </a:xfrm>
        </p:grpSpPr>
        <p:sp>
          <p:nvSpPr>
            <p:cNvPr id="3560" name="Google Shape;3560;p5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1" name="Google Shape;3561;p5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2" name="Google Shape;3562;p5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3" name="Google Shape;3563;p5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4" name="Google Shape;3564;p5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565" name="Google Shape;3565;p59"/>
            <p:cNvGrpSpPr/>
            <p:nvPr/>
          </p:nvGrpSpPr>
          <p:grpSpPr>
            <a:xfrm>
              <a:off x="6995957" y="3335810"/>
              <a:ext cx="1230393" cy="71754"/>
              <a:chOff x="6995957" y="3287964"/>
              <a:chExt cx="1230393" cy="71754"/>
            </a:xfrm>
          </p:grpSpPr>
          <p:sp>
            <p:nvSpPr>
              <p:cNvPr id="3566" name="Google Shape;3566;p5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7" name="Google Shape;3567;p5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8" name="Google Shape;3568;p5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9" name="Google Shape;3569;p5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0" name="Google Shape;3570;p5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571" name="Google Shape;3571;p59"/>
          <p:cNvGrpSpPr/>
          <p:nvPr/>
        </p:nvGrpSpPr>
        <p:grpSpPr>
          <a:xfrm>
            <a:off x="6838780" y="3531013"/>
            <a:ext cx="1581862" cy="650625"/>
            <a:chOff x="6777990" y="3710194"/>
            <a:chExt cx="1646915" cy="677382"/>
          </a:xfrm>
        </p:grpSpPr>
        <p:grpSp>
          <p:nvGrpSpPr>
            <p:cNvPr id="3572" name="Google Shape;3572;p59"/>
            <p:cNvGrpSpPr/>
            <p:nvPr/>
          </p:nvGrpSpPr>
          <p:grpSpPr>
            <a:xfrm>
              <a:off x="6777990" y="3874492"/>
              <a:ext cx="411129" cy="513083"/>
              <a:chOff x="6777990" y="3874492"/>
              <a:chExt cx="411129" cy="513083"/>
            </a:xfrm>
          </p:grpSpPr>
          <p:cxnSp>
            <p:nvCxnSpPr>
              <p:cNvPr id="3573" name="Google Shape;3573;p5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574" name="Google Shape;3574;p5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75" name="Google Shape;3575;p59"/>
            <p:cNvGrpSpPr/>
            <p:nvPr/>
          </p:nvGrpSpPr>
          <p:grpSpPr>
            <a:xfrm>
              <a:off x="7188425" y="3710194"/>
              <a:ext cx="411123" cy="520535"/>
              <a:chOff x="7188425" y="3710194"/>
              <a:chExt cx="411123" cy="520535"/>
            </a:xfrm>
          </p:grpSpPr>
          <p:cxnSp>
            <p:nvCxnSpPr>
              <p:cNvPr id="3576" name="Google Shape;3576;p5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577" name="Google Shape;3577;p5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78" name="Google Shape;3578;p59"/>
            <p:cNvGrpSpPr/>
            <p:nvPr/>
          </p:nvGrpSpPr>
          <p:grpSpPr>
            <a:xfrm>
              <a:off x="7603341" y="3874492"/>
              <a:ext cx="411474" cy="513083"/>
              <a:chOff x="7603341" y="3874492"/>
              <a:chExt cx="411474" cy="513083"/>
            </a:xfrm>
          </p:grpSpPr>
          <p:cxnSp>
            <p:nvCxnSpPr>
              <p:cNvPr id="3579" name="Google Shape;3579;p5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580" name="Google Shape;3580;p5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81" name="Google Shape;3581;p59"/>
            <p:cNvGrpSpPr/>
            <p:nvPr/>
          </p:nvGrpSpPr>
          <p:grpSpPr>
            <a:xfrm>
              <a:off x="8013776" y="3722847"/>
              <a:ext cx="411129" cy="507881"/>
              <a:chOff x="8013776" y="3722847"/>
              <a:chExt cx="411129" cy="507881"/>
            </a:xfrm>
          </p:grpSpPr>
          <p:cxnSp>
            <p:nvCxnSpPr>
              <p:cNvPr id="3582" name="Google Shape;3582;p5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583" name="Google Shape;3583;p5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584" name="Google Shape;3584;p59"/>
          <p:cNvGrpSpPr/>
          <p:nvPr/>
        </p:nvGrpSpPr>
        <p:grpSpPr>
          <a:xfrm>
            <a:off x="5258295" y="2703853"/>
            <a:ext cx="1421889" cy="1020603"/>
            <a:chOff x="5190863" y="2824811"/>
            <a:chExt cx="1544860" cy="1108869"/>
          </a:xfrm>
        </p:grpSpPr>
        <p:grpSp>
          <p:nvGrpSpPr>
            <p:cNvPr id="3585" name="Google Shape;3585;p59"/>
            <p:cNvGrpSpPr/>
            <p:nvPr/>
          </p:nvGrpSpPr>
          <p:grpSpPr>
            <a:xfrm>
              <a:off x="5938695" y="3176919"/>
              <a:ext cx="685761" cy="404739"/>
              <a:chOff x="5938695" y="3176919"/>
              <a:chExt cx="685761" cy="404739"/>
            </a:xfrm>
          </p:grpSpPr>
          <p:grpSp>
            <p:nvGrpSpPr>
              <p:cNvPr id="3586" name="Google Shape;3586;p59"/>
              <p:cNvGrpSpPr/>
              <p:nvPr/>
            </p:nvGrpSpPr>
            <p:grpSpPr>
              <a:xfrm>
                <a:off x="5938695" y="3176919"/>
                <a:ext cx="685761" cy="404739"/>
                <a:chOff x="5938695" y="3176919"/>
                <a:chExt cx="685761" cy="404739"/>
              </a:xfrm>
            </p:grpSpPr>
            <p:sp>
              <p:nvSpPr>
                <p:cNvPr id="3587" name="Google Shape;3587;p5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8" name="Google Shape;3588;p5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589" name="Google Shape;3589;p5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90" name="Google Shape;3590;p59"/>
            <p:cNvGrpSpPr/>
            <p:nvPr/>
          </p:nvGrpSpPr>
          <p:grpSpPr>
            <a:xfrm>
              <a:off x="5305233" y="3176835"/>
              <a:ext cx="685971" cy="404655"/>
              <a:chOff x="5305233" y="3176835"/>
              <a:chExt cx="685971" cy="404655"/>
            </a:xfrm>
          </p:grpSpPr>
          <p:grpSp>
            <p:nvGrpSpPr>
              <p:cNvPr id="3591" name="Google Shape;3591;p59"/>
              <p:cNvGrpSpPr/>
              <p:nvPr/>
            </p:nvGrpSpPr>
            <p:grpSpPr>
              <a:xfrm>
                <a:off x="5305233" y="3176835"/>
                <a:ext cx="685971" cy="404655"/>
                <a:chOff x="5305233" y="3176835"/>
                <a:chExt cx="685971" cy="404655"/>
              </a:xfrm>
            </p:grpSpPr>
            <p:sp>
              <p:nvSpPr>
                <p:cNvPr id="3592" name="Google Shape;3592;p5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3" name="Google Shape;3593;p5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594" name="Google Shape;3594;p5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595" name="Google Shape;3595;p5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596" name="Google Shape;3596;p59"/>
            <p:cNvGrpSpPr/>
            <p:nvPr/>
          </p:nvGrpSpPr>
          <p:grpSpPr>
            <a:xfrm>
              <a:off x="5657361" y="2824811"/>
              <a:ext cx="1078361" cy="404655"/>
              <a:chOff x="5657361" y="2824811"/>
              <a:chExt cx="1078361" cy="404655"/>
            </a:xfrm>
          </p:grpSpPr>
          <p:grpSp>
            <p:nvGrpSpPr>
              <p:cNvPr id="3597" name="Google Shape;3597;p59"/>
              <p:cNvGrpSpPr/>
              <p:nvPr/>
            </p:nvGrpSpPr>
            <p:grpSpPr>
              <a:xfrm>
                <a:off x="5657361" y="2824811"/>
                <a:ext cx="1078361" cy="404655"/>
                <a:chOff x="5657361" y="2824811"/>
                <a:chExt cx="1078361" cy="404655"/>
              </a:xfrm>
            </p:grpSpPr>
            <p:grpSp>
              <p:nvGrpSpPr>
                <p:cNvPr id="3598" name="Google Shape;3598;p59"/>
                <p:cNvGrpSpPr/>
                <p:nvPr/>
              </p:nvGrpSpPr>
              <p:grpSpPr>
                <a:xfrm>
                  <a:off x="5938485" y="2824811"/>
                  <a:ext cx="797237" cy="404655"/>
                  <a:chOff x="5938485" y="2824811"/>
                  <a:chExt cx="797237" cy="404655"/>
                </a:xfrm>
              </p:grpSpPr>
              <p:sp>
                <p:nvSpPr>
                  <p:cNvPr id="3599" name="Google Shape;3599;p5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0" name="Google Shape;3600;p5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601" name="Google Shape;3601;p5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602" name="Google Shape;3602;p5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03" name="Google Shape;3603;p59"/>
            <p:cNvGrpSpPr/>
            <p:nvPr/>
          </p:nvGrpSpPr>
          <p:grpSpPr>
            <a:xfrm>
              <a:off x="5190863" y="3528942"/>
              <a:ext cx="1078026" cy="404739"/>
              <a:chOff x="5190863" y="3528942"/>
              <a:chExt cx="1078026" cy="404739"/>
            </a:xfrm>
          </p:grpSpPr>
          <p:sp>
            <p:nvSpPr>
              <p:cNvPr id="3604" name="Google Shape;3604;p5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05" name="Google Shape;3605;p59"/>
              <p:cNvGrpSpPr/>
              <p:nvPr/>
            </p:nvGrpSpPr>
            <p:grpSpPr>
              <a:xfrm>
                <a:off x="5190863" y="3528942"/>
                <a:ext cx="1078026" cy="404739"/>
                <a:chOff x="5190863" y="3528942"/>
                <a:chExt cx="1078026" cy="404739"/>
              </a:xfrm>
            </p:grpSpPr>
            <p:sp>
              <p:nvSpPr>
                <p:cNvPr id="3606" name="Google Shape;3606;p5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7" name="Google Shape;3607;p5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3608" name="Google Shape;3608;p59"/>
          <p:cNvGrpSpPr/>
          <p:nvPr/>
        </p:nvGrpSpPr>
        <p:grpSpPr>
          <a:xfrm>
            <a:off x="724302" y="1268321"/>
            <a:ext cx="1086719" cy="879487"/>
            <a:chOff x="803162" y="1474292"/>
            <a:chExt cx="1086719" cy="879487"/>
          </a:xfrm>
        </p:grpSpPr>
        <p:grpSp>
          <p:nvGrpSpPr>
            <p:cNvPr id="3609" name="Google Shape;3609;p59"/>
            <p:cNvGrpSpPr/>
            <p:nvPr/>
          </p:nvGrpSpPr>
          <p:grpSpPr>
            <a:xfrm>
              <a:off x="803162" y="1625948"/>
              <a:ext cx="445856" cy="576579"/>
              <a:chOff x="803162" y="1625948"/>
              <a:chExt cx="445856" cy="576579"/>
            </a:xfrm>
          </p:grpSpPr>
          <p:sp>
            <p:nvSpPr>
              <p:cNvPr id="3610" name="Google Shape;3610;p5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11" name="Google Shape;3611;p59"/>
              <p:cNvGrpSpPr/>
              <p:nvPr/>
            </p:nvGrpSpPr>
            <p:grpSpPr>
              <a:xfrm>
                <a:off x="1056023" y="1625948"/>
                <a:ext cx="192995" cy="576579"/>
                <a:chOff x="1056023" y="1625948"/>
                <a:chExt cx="192995" cy="576579"/>
              </a:xfrm>
            </p:grpSpPr>
            <p:sp>
              <p:nvSpPr>
                <p:cNvPr id="3612" name="Google Shape;3612;p5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3" name="Google Shape;3613;p5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4" name="Google Shape;3614;p5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5" name="Google Shape;3615;p5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6" name="Google Shape;3616;p5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617" name="Google Shape;3617;p59"/>
            <p:cNvGrpSpPr/>
            <p:nvPr/>
          </p:nvGrpSpPr>
          <p:grpSpPr>
            <a:xfrm>
              <a:off x="1371406" y="1474292"/>
              <a:ext cx="518475" cy="879487"/>
              <a:chOff x="1398231" y="1474292"/>
              <a:chExt cx="518475" cy="879487"/>
            </a:xfrm>
          </p:grpSpPr>
          <p:grpSp>
            <p:nvGrpSpPr>
              <p:cNvPr id="3618" name="Google Shape;3618;p59"/>
              <p:cNvGrpSpPr/>
              <p:nvPr/>
            </p:nvGrpSpPr>
            <p:grpSpPr>
              <a:xfrm>
                <a:off x="1398231" y="1474292"/>
                <a:ext cx="518475" cy="341643"/>
                <a:chOff x="1398231" y="1474292"/>
                <a:chExt cx="518475" cy="341643"/>
              </a:xfrm>
            </p:grpSpPr>
            <p:sp>
              <p:nvSpPr>
                <p:cNvPr id="3619" name="Google Shape;3619;p5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20" name="Google Shape;3620;p59"/>
                <p:cNvGrpSpPr/>
                <p:nvPr/>
              </p:nvGrpSpPr>
              <p:grpSpPr>
                <a:xfrm>
                  <a:off x="1616453" y="1474292"/>
                  <a:ext cx="300253" cy="341643"/>
                  <a:chOff x="1616453" y="1475379"/>
                  <a:chExt cx="300253" cy="341643"/>
                </a:xfrm>
              </p:grpSpPr>
              <p:sp>
                <p:nvSpPr>
                  <p:cNvPr id="3621" name="Google Shape;3621;p5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2" name="Google Shape;3622;p5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3" name="Google Shape;3623;p5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4" name="Google Shape;3624;p5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5" name="Google Shape;3625;p5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6" name="Google Shape;3626;p5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7" name="Google Shape;3627;p5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28" name="Google Shape;3628;p59"/>
                  <p:cNvGrpSpPr/>
                  <p:nvPr/>
                </p:nvGrpSpPr>
                <p:grpSpPr>
                  <a:xfrm>
                    <a:off x="1839639" y="1475379"/>
                    <a:ext cx="77067" cy="341643"/>
                    <a:chOff x="1839639" y="1475379"/>
                    <a:chExt cx="77067" cy="341643"/>
                  </a:xfrm>
                </p:grpSpPr>
                <p:sp>
                  <p:nvSpPr>
                    <p:cNvPr id="3629" name="Google Shape;3629;p5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0" name="Google Shape;3630;p5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3631" name="Google Shape;3631;p59"/>
              <p:cNvGrpSpPr/>
              <p:nvPr/>
            </p:nvGrpSpPr>
            <p:grpSpPr>
              <a:xfrm>
                <a:off x="1398451" y="2012951"/>
                <a:ext cx="518255" cy="340828"/>
                <a:chOff x="1398451" y="2012951"/>
                <a:chExt cx="518255" cy="340828"/>
              </a:xfrm>
            </p:grpSpPr>
            <p:sp>
              <p:nvSpPr>
                <p:cNvPr id="3632" name="Google Shape;3632;p5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33" name="Google Shape;3633;p59"/>
                <p:cNvGrpSpPr/>
                <p:nvPr/>
              </p:nvGrpSpPr>
              <p:grpSpPr>
                <a:xfrm>
                  <a:off x="1616453" y="2012951"/>
                  <a:ext cx="300253" cy="340828"/>
                  <a:chOff x="1616453" y="2013538"/>
                  <a:chExt cx="300253" cy="340828"/>
                </a:xfrm>
              </p:grpSpPr>
              <p:sp>
                <p:nvSpPr>
                  <p:cNvPr id="3634" name="Google Shape;3634;p5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5" name="Google Shape;3635;p5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6" name="Google Shape;3636;p5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7" name="Google Shape;3637;p5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8" name="Google Shape;3638;p5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9" name="Google Shape;3639;p5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0" name="Google Shape;3640;p5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41" name="Google Shape;3641;p59"/>
                  <p:cNvGrpSpPr/>
                  <p:nvPr/>
                </p:nvGrpSpPr>
                <p:grpSpPr>
                  <a:xfrm>
                    <a:off x="1839639" y="2013538"/>
                    <a:ext cx="77067" cy="340828"/>
                    <a:chOff x="1839639" y="2013538"/>
                    <a:chExt cx="77067" cy="340828"/>
                  </a:xfrm>
                </p:grpSpPr>
                <p:sp>
                  <p:nvSpPr>
                    <p:cNvPr id="3642" name="Google Shape;3642;p5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3" name="Google Shape;3643;p5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grpSp>
      <p:grpSp>
        <p:nvGrpSpPr>
          <p:cNvPr id="3644" name="Google Shape;3644;p59"/>
          <p:cNvGrpSpPr/>
          <p:nvPr/>
        </p:nvGrpSpPr>
        <p:grpSpPr>
          <a:xfrm>
            <a:off x="721126" y="3399508"/>
            <a:ext cx="1368681" cy="682918"/>
            <a:chOff x="724986" y="3605478"/>
            <a:chExt cx="1368681" cy="682918"/>
          </a:xfrm>
        </p:grpSpPr>
        <p:grpSp>
          <p:nvGrpSpPr>
            <p:cNvPr id="3645" name="Google Shape;3645;p59"/>
            <p:cNvGrpSpPr/>
            <p:nvPr/>
          </p:nvGrpSpPr>
          <p:grpSpPr>
            <a:xfrm>
              <a:off x="1289102" y="3823629"/>
              <a:ext cx="240442" cy="250435"/>
              <a:chOff x="-165066" y="3843615"/>
              <a:chExt cx="221259" cy="230455"/>
            </a:xfrm>
          </p:grpSpPr>
          <p:sp>
            <p:nvSpPr>
              <p:cNvPr id="3646" name="Google Shape;3646;p5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7" name="Google Shape;3647;p5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8" name="Google Shape;3648;p5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9" name="Google Shape;3649;p5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0" name="Google Shape;3650;p5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1" name="Google Shape;3651;p5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2" name="Google Shape;3652;p5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3" name="Google Shape;3653;p5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4" name="Google Shape;3654;p5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5" name="Google Shape;3655;p5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6" name="Google Shape;3656;p5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7" name="Google Shape;3657;p5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8" name="Google Shape;3658;p5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9" name="Google Shape;3659;p5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0" name="Google Shape;3660;p5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1" name="Google Shape;3661;p5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2" name="Google Shape;3662;p5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3" name="Google Shape;3663;p5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4" name="Google Shape;3664;p5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5" name="Google Shape;3665;p5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66" name="Google Shape;3666;p59"/>
            <p:cNvGrpSpPr/>
            <p:nvPr/>
          </p:nvGrpSpPr>
          <p:grpSpPr>
            <a:xfrm>
              <a:off x="724986" y="3605478"/>
              <a:ext cx="1368681" cy="682918"/>
              <a:chOff x="724986" y="3605478"/>
              <a:chExt cx="1368681" cy="682918"/>
            </a:xfrm>
          </p:grpSpPr>
          <p:grpSp>
            <p:nvGrpSpPr>
              <p:cNvPr id="3667" name="Google Shape;3667;p59"/>
              <p:cNvGrpSpPr/>
              <p:nvPr/>
            </p:nvGrpSpPr>
            <p:grpSpPr>
              <a:xfrm>
                <a:off x="1498221" y="4047614"/>
                <a:ext cx="529172" cy="240783"/>
                <a:chOff x="1498221" y="4047614"/>
                <a:chExt cx="529172" cy="240783"/>
              </a:xfrm>
            </p:grpSpPr>
            <p:grpSp>
              <p:nvGrpSpPr>
                <p:cNvPr id="3668" name="Google Shape;3668;p59"/>
                <p:cNvGrpSpPr/>
                <p:nvPr/>
              </p:nvGrpSpPr>
              <p:grpSpPr>
                <a:xfrm>
                  <a:off x="1826655" y="4224370"/>
                  <a:ext cx="200738" cy="25631"/>
                  <a:chOff x="1826655" y="4224370"/>
                  <a:chExt cx="200738" cy="25631"/>
                </a:xfrm>
              </p:grpSpPr>
              <p:sp>
                <p:nvSpPr>
                  <p:cNvPr id="3669" name="Google Shape;3669;p5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0" name="Google Shape;3670;p5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71" name="Google Shape;3671;p59"/>
                <p:cNvGrpSpPr/>
                <p:nvPr/>
              </p:nvGrpSpPr>
              <p:grpSpPr>
                <a:xfrm>
                  <a:off x="1498221" y="4047614"/>
                  <a:ext cx="328444" cy="240783"/>
                  <a:chOff x="1498221" y="4047614"/>
                  <a:chExt cx="328444" cy="240783"/>
                </a:xfrm>
              </p:grpSpPr>
              <p:sp>
                <p:nvSpPr>
                  <p:cNvPr id="3672" name="Google Shape;3672;p5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73" name="Google Shape;3673;p59"/>
                  <p:cNvGrpSpPr/>
                  <p:nvPr/>
                </p:nvGrpSpPr>
                <p:grpSpPr>
                  <a:xfrm>
                    <a:off x="1498221" y="4047614"/>
                    <a:ext cx="150566" cy="190416"/>
                    <a:chOff x="1498221" y="4047614"/>
                    <a:chExt cx="150566" cy="190416"/>
                  </a:xfrm>
                </p:grpSpPr>
                <p:sp>
                  <p:nvSpPr>
                    <p:cNvPr id="3674" name="Google Shape;3674;p5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5" name="Google Shape;3675;p5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3676" name="Google Shape;3676;p59"/>
              <p:cNvGrpSpPr/>
              <p:nvPr/>
            </p:nvGrpSpPr>
            <p:grpSpPr>
              <a:xfrm>
                <a:off x="1560718" y="3800594"/>
                <a:ext cx="532948" cy="302090"/>
                <a:chOff x="1560718" y="3800594"/>
                <a:chExt cx="532948" cy="302090"/>
              </a:xfrm>
            </p:grpSpPr>
            <p:grpSp>
              <p:nvGrpSpPr>
                <p:cNvPr id="3677" name="Google Shape;3677;p59"/>
                <p:cNvGrpSpPr/>
                <p:nvPr/>
              </p:nvGrpSpPr>
              <p:grpSpPr>
                <a:xfrm>
                  <a:off x="1912179" y="3827344"/>
                  <a:ext cx="181487" cy="25631"/>
                  <a:chOff x="1912179" y="3827344"/>
                  <a:chExt cx="181487" cy="25631"/>
                </a:xfrm>
              </p:grpSpPr>
              <p:sp>
                <p:nvSpPr>
                  <p:cNvPr id="3678" name="Google Shape;3678;p5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9" name="Google Shape;3679;p5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80" name="Google Shape;3680;p59"/>
                <p:cNvGrpSpPr/>
                <p:nvPr/>
              </p:nvGrpSpPr>
              <p:grpSpPr>
                <a:xfrm>
                  <a:off x="1912179" y="4044505"/>
                  <a:ext cx="181487" cy="25622"/>
                  <a:chOff x="1912179" y="4044506"/>
                  <a:chExt cx="181487" cy="25622"/>
                </a:xfrm>
              </p:grpSpPr>
              <p:sp>
                <p:nvSpPr>
                  <p:cNvPr id="3681" name="Google Shape;3681;p5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2" name="Google Shape;3682;p5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83" name="Google Shape;3683;p59"/>
                <p:cNvGrpSpPr/>
                <p:nvPr/>
              </p:nvGrpSpPr>
              <p:grpSpPr>
                <a:xfrm>
                  <a:off x="1560718" y="3800594"/>
                  <a:ext cx="351472" cy="302090"/>
                  <a:chOff x="1560718" y="3800594"/>
                  <a:chExt cx="351472" cy="302090"/>
                </a:xfrm>
              </p:grpSpPr>
              <p:grpSp>
                <p:nvGrpSpPr>
                  <p:cNvPr id="3684" name="Google Shape;3684;p59"/>
                  <p:cNvGrpSpPr/>
                  <p:nvPr/>
                </p:nvGrpSpPr>
                <p:grpSpPr>
                  <a:xfrm>
                    <a:off x="1560718" y="3842857"/>
                    <a:ext cx="173586" cy="217131"/>
                    <a:chOff x="1560718" y="3842857"/>
                    <a:chExt cx="173586" cy="217131"/>
                  </a:xfrm>
                </p:grpSpPr>
                <p:sp>
                  <p:nvSpPr>
                    <p:cNvPr id="3685" name="Google Shape;3685;p5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6" name="Google Shape;3686;p5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7" name="Google Shape;3687;p5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688" name="Google Shape;3688;p5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9" name="Google Shape;3689;p5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3690" name="Google Shape;3690;p5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91" name="Google Shape;3691;p59"/>
              <p:cNvGrpSpPr/>
              <p:nvPr/>
            </p:nvGrpSpPr>
            <p:grpSpPr>
              <a:xfrm>
                <a:off x="785350" y="3605478"/>
                <a:ext cx="535311" cy="249245"/>
                <a:chOff x="785350" y="3605478"/>
                <a:chExt cx="535311" cy="249245"/>
              </a:xfrm>
            </p:grpSpPr>
            <p:grpSp>
              <p:nvGrpSpPr>
                <p:cNvPr id="3692" name="Google Shape;3692;p59"/>
                <p:cNvGrpSpPr/>
                <p:nvPr/>
              </p:nvGrpSpPr>
              <p:grpSpPr>
                <a:xfrm>
                  <a:off x="785350" y="3605478"/>
                  <a:ext cx="376191" cy="102736"/>
                  <a:chOff x="785350" y="3605478"/>
                  <a:chExt cx="376191" cy="102736"/>
                </a:xfrm>
              </p:grpSpPr>
              <p:sp>
                <p:nvSpPr>
                  <p:cNvPr id="3693" name="Google Shape;3693;p5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4" name="Google Shape;3694;p5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5" name="Google Shape;3695;p5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96" name="Google Shape;3696;p59"/>
                <p:cNvGrpSpPr/>
                <p:nvPr/>
              </p:nvGrpSpPr>
              <p:grpSpPr>
                <a:xfrm>
                  <a:off x="1161530" y="3655851"/>
                  <a:ext cx="159131" cy="198872"/>
                  <a:chOff x="1161530" y="3655851"/>
                  <a:chExt cx="159131" cy="198872"/>
                </a:xfrm>
              </p:grpSpPr>
              <p:sp>
                <p:nvSpPr>
                  <p:cNvPr id="3697" name="Google Shape;3697;p5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8" name="Google Shape;3698;p5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699" name="Google Shape;3699;p59"/>
              <p:cNvGrpSpPr/>
              <p:nvPr/>
            </p:nvGrpSpPr>
            <p:grpSpPr>
              <a:xfrm>
                <a:off x="785350" y="4047614"/>
                <a:ext cx="535311" cy="240783"/>
                <a:chOff x="785350" y="4047614"/>
                <a:chExt cx="535311" cy="240783"/>
              </a:xfrm>
            </p:grpSpPr>
            <p:grpSp>
              <p:nvGrpSpPr>
                <p:cNvPr id="3700" name="Google Shape;3700;p59"/>
                <p:cNvGrpSpPr/>
                <p:nvPr/>
              </p:nvGrpSpPr>
              <p:grpSpPr>
                <a:xfrm>
                  <a:off x="1161636" y="4047614"/>
                  <a:ext cx="159025" cy="190415"/>
                  <a:chOff x="1161636" y="4047614"/>
                  <a:chExt cx="159025" cy="190415"/>
                </a:xfrm>
              </p:grpSpPr>
              <p:sp>
                <p:nvSpPr>
                  <p:cNvPr id="3701" name="Google Shape;3701;p5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2" name="Google Shape;3702;p5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03" name="Google Shape;3703;p59"/>
                <p:cNvGrpSpPr/>
                <p:nvPr/>
              </p:nvGrpSpPr>
              <p:grpSpPr>
                <a:xfrm>
                  <a:off x="785350" y="4185661"/>
                  <a:ext cx="376191" cy="102736"/>
                  <a:chOff x="785350" y="4185661"/>
                  <a:chExt cx="376191" cy="102736"/>
                </a:xfrm>
              </p:grpSpPr>
              <p:sp>
                <p:nvSpPr>
                  <p:cNvPr id="3704" name="Google Shape;3704;p5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5" name="Google Shape;3705;p5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6" name="Google Shape;3706;p5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707" name="Google Shape;3707;p59"/>
              <p:cNvGrpSpPr/>
              <p:nvPr/>
            </p:nvGrpSpPr>
            <p:grpSpPr>
              <a:xfrm>
                <a:off x="1501054" y="3605478"/>
                <a:ext cx="526340" cy="249240"/>
                <a:chOff x="1501054" y="3605478"/>
                <a:chExt cx="526340" cy="249240"/>
              </a:xfrm>
            </p:grpSpPr>
            <p:grpSp>
              <p:nvGrpSpPr>
                <p:cNvPr id="3708" name="Google Shape;3708;p59"/>
                <p:cNvGrpSpPr/>
                <p:nvPr/>
              </p:nvGrpSpPr>
              <p:grpSpPr>
                <a:xfrm>
                  <a:off x="1834208" y="3643867"/>
                  <a:ext cx="193185" cy="25622"/>
                  <a:chOff x="1834208" y="3643867"/>
                  <a:chExt cx="193185" cy="25622"/>
                </a:xfrm>
              </p:grpSpPr>
              <p:sp>
                <p:nvSpPr>
                  <p:cNvPr id="3709" name="Google Shape;3709;p5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0" name="Google Shape;3710;p5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11" name="Google Shape;3711;p59"/>
                <p:cNvGrpSpPr/>
                <p:nvPr/>
              </p:nvGrpSpPr>
              <p:grpSpPr>
                <a:xfrm>
                  <a:off x="1501054" y="3605478"/>
                  <a:ext cx="333165" cy="249240"/>
                  <a:chOff x="1501054" y="3605478"/>
                  <a:chExt cx="333165" cy="249240"/>
                </a:xfrm>
              </p:grpSpPr>
              <p:sp>
                <p:nvSpPr>
                  <p:cNvPr id="3712" name="Google Shape;3712;p5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713" name="Google Shape;3713;p59"/>
                  <p:cNvGrpSpPr/>
                  <p:nvPr/>
                </p:nvGrpSpPr>
                <p:grpSpPr>
                  <a:xfrm>
                    <a:off x="1501054" y="3655851"/>
                    <a:ext cx="155286" cy="198867"/>
                    <a:chOff x="1501054" y="3655851"/>
                    <a:chExt cx="155286" cy="198867"/>
                  </a:xfrm>
                </p:grpSpPr>
                <p:sp>
                  <p:nvSpPr>
                    <p:cNvPr id="3714" name="Google Shape;3714;p5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5" name="Google Shape;3715;p5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3716" name="Google Shape;3716;p59"/>
              <p:cNvGrpSpPr/>
              <p:nvPr/>
            </p:nvGrpSpPr>
            <p:grpSpPr>
              <a:xfrm>
                <a:off x="724986" y="3800594"/>
                <a:ext cx="532950" cy="302090"/>
                <a:chOff x="724986" y="3800594"/>
                <a:chExt cx="532950" cy="302090"/>
              </a:xfrm>
            </p:grpSpPr>
            <p:grpSp>
              <p:nvGrpSpPr>
                <p:cNvPr id="3717" name="Google Shape;3717;p59"/>
                <p:cNvGrpSpPr/>
                <p:nvPr/>
              </p:nvGrpSpPr>
              <p:grpSpPr>
                <a:xfrm>
                  <a:off x="724986" y="4044367"/>
                  <a:ext cx="181314" cy="25626"/>
                  <a:chOff x="724986" y="4044367"/>
                  <a:chExt cx="181314" cy="25626"/>
                </a:xfrm>
              </p:grpSpPr>
              <p:sp>
                <p:nvSpPr>
                  <p:cNvPr id="3718" name="Google Shape;3718;p5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9" name="Google Shape;3719;p5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20" name="Google Shape;3720;p59"/>
                <p:cNvGrpSpPr/>
                <p:nvPr/>
              </p:nvGrpSpPr>
              <p:grpSpPr>
                <a:xfrm>
                  <a:off x="906290" y="3800594"/>
                  <a:ext cx="351646" cy="302090"/>
                  <a:chOff x="906290" y="3800594"/>
                  <a:chExt cx="351646" cy="302090"/>
                </a:xfrm>
              </p:grpSpPr>
              <p:grpSp>
                <p:nvGrpSpPr>
                  <p:cNvPr id="3721" name="Google Shape;3721;p59"/>
                  <p:cNvGrpSpPr/>
                  <p:nvPr/>
                </p:nvGrpSpPr>
                <p:grpSpPr>
                  <a:xfrm>
                    <a:off x="1084172" y="3842857"/>
                    <a:ext cx="173764" cy="217131"/>
                    <a:chOff x="1084172" y="3842857"/>
                    <a:chExt cx="173764" cy="217131"/>
                  </a:xfrm>
                </p:grpSpPr>
                <p:grpSp>
                  <p:nvGrpSpPr>
                    <p:cNvPr id="3722" name="Google Shape;3722;p59"/>
                    <p:cNvGrpSpPr/>
                    <p:nvPr/>
                  </p:nvGrpSpPr>
                  <p:grpSpPr>
                    <a:xfrm>
                      <a:off x="1156862" y="3936509"/>
                      <a:ext cx="101073" cy="25622"/>
                      <a:chOff x="1156862" y="3936509"/>
                      <a:chExt cx="101073" cy="25622"/>
                    </a:xfrm>
                  </p:grpSpPr>
                  <p:sp>
                    <p:nvSpPr>
                      <p:cNvPr id="3723" name="Google Shape;3723;p5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4" name="Google Shape;3724;p5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725" name="Google Shape;3725;p5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726" name="Google Shape;3726;p5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7" name="Google Shape;3727;p5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28" name="Google Shape;3728;p59"/>
                <p:cNvGrpSpPr/>
                <p:nvPr/>
              </p:nvGrpSpPr>
              <p:grpSpPr>
                <a:xfrm>
                  <a:off x="724986" y="3830189"/>
                  <a:ext cx="189533" cy="25626"/>
                  <a:chOff x="724986" y="3830189"/>
                  <a:chExt cx="189533" cy="25626"/>
                </a:xfrm>
              </p:grpSpPr>
              <p:sp>
                <p:nvSpPr>
                  <p:cNvPr id="3729" name="Google Shape;3729;p5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0" name="Google Shape;3730;p5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grpSp>
        <p:nvGrpSpPr>
          <p:cNvPr id="3731" name="Google Shape;3731;p59"/>
          <p:cNvGrpSpPr/>
          <p:nvPr/>
        </p:nvGrpSpPr>
        <p:grpSpPr>
          <a:xfrm>
            <a:off x="2249438" y="2249669"/>
            <a:ext cx="948701" cy="935378"/>
            <a:chOff x="2253298" y="2428317"/>
            <a:chExt cx="948701" cy="935378"/>
          </a:xfrm>
        </p:grpSpPr>
        <p:sp>
          <p:nvSpPr>
            <p:cNvPr id="3732" name="Google Shape;3732;p5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3" name="Google Shape;3733;p5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4" name="Google Shape;3734;p5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5" name="Google Shape;3735;p5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6" name="Google Shape;3736;p5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7" name="Google Shape;3737;p5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8" name="Google Shape;3738;p5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9" name="Google Shape;3739;p5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0" name="Google Shape;3740;p5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1" name="Google Shape;3741;p5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2" name="Google Shape;3742;p5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3" name="Google Shape;3743;p5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4" name="Google Shape;3744;p5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5" name="Google Shape;3745;p5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6" name="Google Shape;3746;p5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7" name="Google Shape;3747;p5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8" name="Google Shape;3748;p5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9" name="Google Shape;3749;p5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0" name="Google Shape;3750;p5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1" name="Google Shape;3751;p5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2" name="Google Shape;3752;p5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3" name="Google Shape;3753;p5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4" name="Google Shape;3754;p5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5" name="Google Shape;3755;p5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6" name="Google Shape;3756;p5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7" name="Google Shape;3757;p5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8" name="Google Shape;3758;p5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9" name="Google Shape;3759;p5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0" name="Google Shape;3760;p5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1" name="Google Shape;3761;p5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2" name="Google Shape;3762;p5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3" name="Google Shape;3763;p5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4" name="Google Shape;3764;p5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3768" name="Shape 3768"/>
        <p:cNvGrpSpPr/>
        <p:nvPr/>
      </p:nvGrpSpPr>
      <p:grpSpPr>
        <a:xfrm>
          <a:off x="0" y="0"/>
          <a:ext cx="0" cy="0"/>
          <a:chOff x="0" y="0"/>
          <a:chExt cx="0" cy="0"/>
        </a:xfrm>
      </p:grpSpPr>
      <p:grpSp>
        <p:nvGrpSpPr>
          <p:cNvPr id="3769" name="Google Shape;3769;p60"/>
          <p:cNvGrpSpPr/>
          <p:nvPr/>
        </p:nvGrpSpPr>
        <p:grpSpPr>
          <a:xfrm>
            <a:off x="3339745" y="952988"/>
            <a:ext cx="2363393" cy="1017867"/>
            <a:chOff x="3292400" y="1219146"/>
            <a:chExt cx="2615240" cy="1110239"/>
          </a:xfrm>
        </p:grpSpPr>
        <p:sp>
          <p:nvSpPr>
            <p:cNvPr id="3770" name="Google Shape;3770;p6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771" name="Google Shape;3771;p6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72" name="Google Shape;3772;p6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JANUARY</a:t>
              </a:r>
              <a:endParaRPr sz="400">
                <a:solidFill>
                  <a:srgbClr val="FFFFFF"/>
                </a:solidFill>
              </a:endParaRPr>
            </a:p>
          </p:txBody>
        </p:sp>
        <p:sp>
          <p:nvSpPr>
            <p:cNvPr id="3773" name="Google Shape;3773;p6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FEBRUARY</a:t>
              </a:r>
              <a:endParaRPr sz="400">
                <a:solidFill>
                  <a:srgbClr val="FFFFFF"/>
                </a:solidFill>
              </a:endParaRPr>
            </a:p>
          </p:txBody>
        </p:sp>
        <p:sp>
          <p:nvSpPr>
            <p:cNvPr id="3774" name="Google Shape;3774;p6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MARCH</a:t>
              </a:r>
              <a:endParaRPr sz="400">
                <a:solidFill>
                  <a:srgbClr val="FFFFFF"/>
                </a:solidFill>
              </a:endParaRPr>
            </a:p>
          </p:txBody>
        </p:sp>
        <p:sp>
          <p:nvSpPr>
            <p:cNvPr id="3775" name="Google Shape;3775;p6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APRIL</a:t>
              </a:r>
              <a:endParaRPr sz="400">
                <a:solidFill>
                  <a:srgbClr val="FFFFFF"/>
                </a:solidFill>
              </a:endParaRPr>
            </a:p>
          </p:txBody>
        </p:sp>
        <p:sp>
          <p:nvSpPr>
            <p:cNvPr id="3776" name="Google Shape;3776;p6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MAY</a:t>
              </a:r>
              <a:endParaRPr sz="400">
                <a:solidFill>
                  <a:srgbClr val="FFFFFF"/>
                </a:solidFill>
              </a:endParaRPr>
            </a:p>
          </p:txBody>
        </p:sp>
        <p:sp>
          <p:nvSpPr>
            <p:cNvPr id="3777" name="Google Shape;3777;p6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JUNE</a:t>
              </a:r>
              <a:endParaRPr sz="400">
                <a:solidFill>
                  <a:srgbClr val="FFFFFF"/>
                </a:solidFill>
              </a:endParaRPr>
            </a:p>
          </p:txBody>
        </p:sp>
        <p:sp>
          <p:nvSpPr>
            <p:cNvPr id="3778" name="Google Shape;3778;p6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GB" sz="400">
                  <a:solidFill>
                    <a:srgbClr val="FFFFFF"/>
                  </a:solidFill>
                </a:rPr>
                <a:t>PHASE 1</a:t>
              </a:r>
              <a:endParaRPr sz="400">
                <a:solidFill>
                  <a:srgbClr val="FFFFFF"/>
                </a:solidFill>
              </a:endParaRPr>
            </a:p>
          </p:txBody>
        </p:sp>
        <p:sp>
          <p:nvSpPr>
            <p:cNvPr id="3779" name="Google Shape;3779;p6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GB" sz="400">
                  <a:solidFill>
                    <a:srgbClr val="FFFFFF"/>
                  </a:solidFill>
                </a:rPr>
                <a:t>PHASE 2</a:t>
              </a:r>
              <a:endParaRPr sz="400">
                <a:solidFill>
                  <a:srgbClr val="FFFFFF"/>
                </a:solidFill>
              </a:endParaRPr>
            </a:p>
          </p:txBody>
        </p:sp>
        <p:sp>
          <p:nvSpPr>
            <p:cNvPr id="3780" name="Google Shape;3780;p6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1</a:t>
              </a:r>
              <a:endParaRPr sz="400">
                <a:solidFill>
                  <a:srgbClr val="FFFFFF"/>
                </a:solidFill>
              </a:endParaRPr>
            </a:p>
          </p:txBody>
        </p:sp>
        <p:sp>
          <p:nvSpPr>
            <p:cNvPr id="3781" name="Google Shape;3781;p6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2</a:t>
              </a:r>
              <a:endParaRPr sz="400">
                <a:solidFill>
                  <a:srgbClr val="FFFFFF"/>
                </a:solidFill>
              </a:endParaRPr>
            </a:p>
          </p:txBody>
        </p:sp>
        <p:sp>
          <p:nvSpPr>
            <p:cNvPr id="3782" name="Google Shape;3782;p6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1</a:t>
              </a:r>
              <a:endParaRPr sz="400">
                <a:solidFill>
                  <a:srgbClr val="FFFFFF"/>
                </a:solidFill>
              </a:endParaRPr>
            </a:p>
          </p:txBody>
        </p:sp>
        <p:sp>
          <p:nvSpPr>
            <p:cNvPr id="3783" name="Google Shape;3783;p6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2</a:t>
              </a:r>
              <a:endParaRPr sz="400">
                <a:solidFill>
                  <a:srgbClr val="FFFFFF"/>
                </a:solidFill>
              </a:endParaRPr>
            </a:p>
          </p:txBody>
        </p:sp>
        <p:grpSp>
          <p:nvGrpSpPr>
            <p:cNvPr id="3784" name="Google Shape;3784;p60"/>
            <p:cNvGrpSpPr/>
            <p:nvPr/>
          </p:nvGrpSpPr>
          <p:grpSpPr>
            <a:xfrm>
              <a:off x="3748438" y="1378608"/>
              <a:ext cx="2159202" cy="903971"/>
              <a:chOff x="1683525" y="2179850"/>
              <a:chExt cx="4519050" cy="2134525"/>
            </a:xfrm>
          </p:grpSpPr>
          <p:sp>
            <p:nvSpPr>
              <p:cNvPr id="3785" name="Google Shape;3785;p6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6" name="Google Shape;3786;p6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7" name="Google Shape;3787;p6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8" name="Google Shape;3788;p6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9" name="Google Shape;3789;p6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0" name="Google Shape;3790;p6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1" name="Google Shape;3791;p6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2" name="Google Shape;3792;p6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3" name="Google Shape;3793;p6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4" name="Google Shape;3794;p6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5" name="Google Shape;3795;p6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6" name="Google Shape;3796;p6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3797" name="Google Shape;3797;p60"/>
          <p:cNvGraphicFramePr/>
          <p:nvPr/>
        </p:nvGraphicFramePr>
        <p:xfrm>
          <a:off x="5935838" y="2130461"/>
          <a:ext cx="3000000" cy="3000000"/>
        </p:xfrm>
        <a:graphic>
          <a:graphicData uri="http://schemas.openxmlformats.org/drawingml/2006/table">
            <a:tbl>
              <a:tblPr>
                <a:noFill/>
                <a:tableStyleId>{3705B4D3-1A3C-46D3-9B5D-2E3A499F1FC1}</a:tableStyleId>
              </a:tblPr>
              <a:tblGrid>
                <a:gridCol w="622825"/>
                <a:gridCol w="622825"/>
                <a:gridCol w="622825"/>
                <a:gridCol w="622825"/>
              </a:tblGrid>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tr>
            </a:tbl>
          </a:graphicData>
        </a:graphic>
      </p:graphicFrame>
      <p:grpSp>
        <p:nvGrpSpPr>
          <p:cNvPr id="3798" name="Google Shape;3798;p60"/>
          <p:cNvGrpSpPr/>
          <p:nvPr/>
        </p:nvGrpSpPr>
        <p:grpSpPr>
          <a:xfrm>
            <a:off x="5935948" y="3189058"/>
            <a:ext cx="2496964" cy="1001454"/>
            <a:chOff x="1919611" y="789980"/>
            <a:chExt cx="1474179" cy="606868"/>
          </a:xfrm>
        </p:grpSpPr>
        <p:cxnSp>
          <p:nvCxnSpPr>
            <p:cNvPr id="3799" name="Google Shape;3799;p6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800" name="Google Shape;3800;p6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801" name="Google Shape;3801;p6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802" name="Google Shape;3802;p60"/>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JANUARY</a:t>
              </a:r>
              <a:endParaRPr sz="400">
                <a:solidFill>
                  <a:srgbClr val="E3E9ED"/>
                </a:solidFill>
              </a:endParaRPr>
            </a:p>
          </p:txBody>
        </p:sp>
        <p:sp>
          <p:nvSpPr>
            <p:cNvPr id="3803" name="Google Shape;3803;p60"/>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FEBRUARY</a:t>
              </a:r>
              <a:endParaRPr sz="400">
                <a:solidFill>
                  <a:srgbClr val="E3E9ED"/>
                </a:solidFill>
              </a:endParaRPr>
            </a:p>
          </p:txBody>
        </p:sp>
        <p:sp>
          <p:nvSpPr>
            <p:cNvPr id="3804" name="Google Shape;3804;p60"/>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MARCH</a:t>
              </a:r>
              <a:endParaRPr sz="400">
                <a:solidFill>
                  <a:srgbClr val="E3E9ED"/>
                </a:solidFill>
              </a:endParaRPr>
            </a:p>
          </p:txBody>
        </p:sp>
        <p:sp>
          <p:nvSpPr>
            <p:cNvPr id="3805" name="Google Shape;3805;p60"/>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APRIL</a:t>
              </a:r>
              <a:endParaRPr sz="400">
                <a:solidFill>
                  <a:srgbClr val="E3E9ED"/>
                </a:solidFill>
              </a:endParaRPr>
            </a:p>
          </p:txBody>
        </p:sp>
        <p:sp>
          <p:nvSpPr>
            <p:cNvPr id="3806" name="Google Shape;3806;p6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7" name="Google Shape;3807;p6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8" name="Google Shape;3808;p6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9" name="Google Shape;3809;p6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0" name="Google Shape;3810;p6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1" name="Google Shape;3811;p6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2" name="Google Shape;3812;p60"/>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GB" sz="400">
                  <a:solidFill>
                    <a:srgbClr val="E3E9ED"/>
                  </a:solidFill>
                </a:rPr>
                <a:t>PHASE 1</a:t>
              </a:r>
              <a:endParaRPr sz="400">
                <a:solidFill>
                  <a:srgbClr val="E3E9ED"/>
                </a:solidFill>
              </a:endParaRPr>
            </a:p>
          </p:txBody>
        </p:sp>
        <p:sp>
          <p:nvSpPr>
            <p:cNvPr id="3813" name="Google Shape;3813;p60"/>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GB" sz="400">
                  <a:solidFill>
                    <a:srgbClr val="E3E9ED"/>
                  </a:solidFill>
                </a:rPr>
                <a:t>Task 1</a:t>
              </a:r>
              <a:endParaRPr sz="400">
                <a:solidFill>
                  <a:srgbClr val="E3E9ED"/>
                </a:solidFill>
              </a:endParaRPr>
            </a:p>
          </p:txBody>
        </p:sp>
        <p:sp>
          <p:nvSpPr>
            <p:cNvPr id="3814" name="Google Shape;3814;p60"/>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GB" sz="400">
                  <a:solidFill>
                    <a:srgbClr val="E3E9ED"/>
                  </a:solidFill>
                </a:rPr>
                <a:t>Task 2</a:t>
              </a:r>
              <a:endParaRPr sz="400">
                <a:solidFill>
                  <a:srgbClr val="E3E9ED"/>
                </a:solidFill>
              </a:endParaRPr>
            </a:p>
          </p:txBody>
        </p:sp>
        <p:sp>
          <p:nvSpPr>
            <p:cNvPr id="3815" name="Google Shape;3815;p6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16" name="Google Shape;3816;p60"/>
          <p:cNvGrpSpPr/>
          <p:nvPr/>
        </p:nvGrpSpPr>
        <p:grpSpPr>
          <a:xfrm>
            <a:off x="712562" y="998017"/>
            <a:ext cx="2394370" cy="976502"/>
            <a:chOff x="749309" y="1112739"/>
            <a:chExt cx="2371603" cy="976502"/>
          </a:xfrm>
        </p:grpSpPr>
        <p:sp>
          <p:nvSpPr>
            <p:cNvPr id="3817" name="Google Shape;3817;p6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8" name="Google Shape;3818;p6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9" name="Google Shape;3819;p6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0" name="Google Shape;3820;p6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1" name="Google Shape;3821;p6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2" name="Google Shape;3822;p6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3" name="Google Shape;3823;p6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4" name="Google Shape;3824;p6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5" name="Google Shape;3825;p6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6" name="Google Shape;3826;p6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7" name="Google Shape;3827;p6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8" name="Google Shape;3828;p6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9" name="Google Shape;3829;p6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0" name="Google Shape;3830;p6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1" name="Google Shape;3831;p6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2" name="Google Shape;3832;p6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3" name="Google Shape;3833;p6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4" name="Google Shape;3834;p6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5" name="Google Shape;3835;p6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6" name="Google Shape;3836;p6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7" name="Google Shape;3837;p6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8" name="Google Shape;3838;p6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9" name="Google Shape;3839;p6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0" name="Google Shape;3840;p6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1" name="Google Shape;3841;p6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2" name="Google Shape;3842;p6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3" name="Google Shape;3843;p6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4" name="Google Shape;3844;p6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5" name="Google Shape;3845;p6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6" name="Google Shape;3846;p6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7" name="Google Shape;3847;p6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8" name="Google Shape;3848;p6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aphicFrame>
        <p:nvGraphicFramePr>
          <p:cNvPr id="3849" name="Google Shape;3849;p60"/>
          <p:cNvGraphicFramePr/>
          <p:nvPr/>
        </p:nvGraphicFramePr>
        <p:xfrm>
          <a:off x="5935863" y="996311"/>
          <a:ext cx="3000000" cy="3000000"/>
        </p:xfrm>
        <a:graphic>
          <a:graphicData uri="http://schemas.openxmlformats.org/drawingml/2006/table">
            <a:tbl>
              <a:tblPr>
                <a:noFill/>
                <a:tableStyleId>{3705B4D3-1A3C-46D3-9B5D-2E3A499F1FC1}</a:tableStyleId>
              </a:tblPr>
              <a:tblGrid>
                <a:gridCol w="622825"/>
                <a:gridCol w="622825"/>
                <a:gridCol w="622825"/>
                <a:gridCol w="622825"/>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r>
            </a:tbl>
          </a:graphicData>
        </a:graphic>
      </p:graphicFrame>
      <p:graphicFrame>
        <p:nvGraphicFramePr>
          <p:cNvPr id="3850" name="Google Shape;3850;p60"/>
          <p:cNvGraphicFramePr/>
          <p:nvPr/>
        </p:nvGraphicFramePr>
        <p:xfrm>
          <a:off x="3342575" y="2130461"/>
          <a:ext cx="3000000" cy="3000000"/>
        </p:xfrm>
        <a:graphic>
          <a:graphicData uri="http://schemas.openxmlformats.org/drawingml/2006/table">
            <a:tbl>
              <a:tblPr>
                <a:noFill/>
                <a:tableStyleId>{3705B4D3-1A3C-46D3-9B5D-2E3A499F1FC1}</a:tableStyleId>
              </a:tblPr>
              <a:tblGrid>
                <a:gridCol w="590850"/>
                <a:gridCol w="590850"/>
                <a:gridCol w="590850"/>
                <a:gridCol w="590850"/>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r>
            </a:tbl>
          </a:graphicData>
        </a:graphic>
      </p:graphicFrame>
      <p:grpSp>
        <p:nvGrpSpPr>
          <p:cNvPr id="3851" name="Google Shape;3851;p60"/>
          <p:cNvGrpSpPr/>
          <p:nvPr/>
        </p:nvGrpSpPr>
        <p:grpSpPr>
          <a:xfrm>
            <a:off x="4086505" y="2517104"/>
            <a:ext cx="1517436" cy="74460"/>
            <a:chOff x="3980086" y="2804397"/>
            <a:chExt cx="1227600" cy="66900"/>
          </a:xfrm>
        </p:grpSpPr>
        <p:sp>
          <p:nvSpPr>
            <p:cNvPr id="3852" name="Google Shape;3852;p6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3" name="Google Shape;3853;p6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54" name="Google Shape;3854;p60"/>
          <p:cNvGrpSpPr/>
          <p:nvPr/>
        </p:nvGrpSpPr>
        <p:grpSpPr>
          <a:xfrm>
            <a:off x="4711569" y="2809692"/>
            <a:ext cx="892956" cy="74460"/>
            <a:chOff x="3980086" y="2804397"/>
            <a:chExt cx="1227600" cy="66900"/>
          </a:xfrm>
        </p:grpSpPr>
        <p:sp>
          <p:nvSpPr>
            <p:cNvPr id="3855" name="Google Shape;3855;p6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6" name="Google Shape;3856;p6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57" name="Google Shape;3857;p60"/>
          <p:cNvGrpSpPr/>
          <p:nvPr/>
        </p:nvGrpSpPr>
        <p:grpSpPr>
          <a:xfrm>
            <a:off x="3344661" y="3168575"/>
            <a:ext cx="2363244" cy="1005943"/>
            <a:chOff x="3358415" y="3361302"/>
            <a:chExt cx="2363244" cy="1024695"/>
          </a:xfrm>
        </p:grpSpPr>
        <p:grpSp>
          <p:nvGrpSpPr>
            <p:cNvPr id="3858" name="Google Shape;3858;p60"/>
            <p:cNvGrpSpPr/>
            <p:nvPr/>
          </p:nvGrpSpPr>
          <p:grpSpPr>
            <a:xfrm>
              <a:off x="3358415" y="3361302"/>
              <a:ext cx="441300" cy="1024695"/>
              <a:chOff x="3358415" y="3361302"/>
              <a:chExt cx="441300" cy="1024695"/>
            </a:xfrm>
          </p:grpSpPr>
          <p:sp>
            <p:nvSpPr>
              <p:cNvPr id="3859" name="Google Shape;3859;p6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0" name="Google Shape;3860;p6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1" name="Google Shape;3861;p6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2" name="Google Shape;3862;p6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3" name="Google Shape;3863;p6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4" name="Google Shape;3864;p6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65" name="Google Shape;3865;p60"/>
            <p:cNvGrpSpPr/>
            <p:nvPr/>
          </p:nvGrpSpPr>
          <p:grpSpPr>
            <a:xfrm>
              <a:off x="3838901" y="3361302"/>
              <a:ext cx="441300" cy="1024695"/>
              <a:chOff x="3838901" y="3361302"/>
              <a:chExt cx="441300" cy="1024695"/>
            </a:xfrm>
          </p:grpSpPr>
          <p:sp>
            <p:nvSpPr>
              <p:cNvPr id="3866" name="Google Shape;3866;p6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7" name="Google Shape;3867;p6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8" name="Google Shape;3868;p6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9" name="Google Shape;3869;p6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0" name="Google Shape;3870;p6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1" name="Google Shape;3871;p6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72" name="Google Shape;3872;p60"/>
            <p:cNvGrpSpPr/>
            <p:nvPr/>
          </p:nvGrpSpPr>
          <p:grpSpPr>
            <a:xfrm>
              <a:off x="4319387" y="3361302"/>
              <a:ext cx="441300" cy="1024695"/>
              <a:chOff x="4319387" y="3361302"/>
              <a:chExt cx="441300" cy="1024695"/>
            </a:xfrm>
          </p:grpSpPr>
          <p:sp>
            <p:nvSpPr>
              <p:cNvPr id="3873" name="Google Shape;3873;p6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4" name="Google Shape;3874;p6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5" name="Google Shape;3875;p6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6" name="Google Shape;3876;p6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7" name="Google Shape;3877;p6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8" name="Google Shape;3878;p6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79" name="Google Shape;3879;p60"/>
            <p:cNvGrpSpPr/>
            <p:nvPr/>
          </p:nvGrpSpPr>
          <p:grpSpPr>
            <a:xfrm>
              <a:off x="4799873" y="3361302"/>
              <a:ext cx="441300" cy="1024695"/>
              <a:chOff x="4799873" y="3361302"/>
              <a:chExt cx="441300" cy="1024695"/>
            </a:xfrm>
          </p:grpSpPr>
          <p:sp>
            <p:nvSpPr>
              <p:cNvPr id="3880" name="Google Shape;3880;p6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1" name="Google Shape;3881;p6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2" name="Google Shape;3882;p6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3" name="Google Shape;3883;p6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4" name="Google Shape;3884;p6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5" name="Google Shape;3885;p6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86" name="Google Shape;3886;p60"/>
            <p:cNvGrpSpPr/>
            <p:nvPr/>
          </p:nvGrpSpPr>
          <p:grpSpPr>
            <a:xfrm>
              <a:off x="5280360" y="3361302"/>
              <a:ext cx="441300" cy="1024695"/>
              <a:chOff x="5280360" y="3361302"/>
              <a:chExt cx="441300" cy="1024695"/>
            </a:xfrm>
          </p:grpSpPr>
          <p:sp>
            <p:nvSpPr>
              <p:cNvPr id="3887" name="Google Shape;3887;p6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8" name="Google Shape;3888;p6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9" name="Google Shape;3889;p6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0" name="Google Shape;3890;p6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1" name="Google Shape;3891;p6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2" name="Google Shape;3892;p6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aphicFrame>
        <p:nvGraphicFramePr>
          <p:cNvPr id="3893" name="Google Shape;3893;p60"/>
          <p:cNvGraphicFramePr/>
          <p:nvPr/>
        </p:nvGraphicFramePr>
        <p:xfrm>
          <a:off x="711088" y="2130461"/>
          <a:ext cx="3000000" cy="3000000"/>
        </p:xfrm>
        <a:graphic>
          <a:graphicData uri="http://schemas.openxmlformats.org/drawingml/2006/table">
            <a:tbl>
              <a:tblPr>
                <a:noFill/>
                <a:tableStyleId>{3705B4D3-1A3C-46D3-9B5D-2E3A499F1FC1}</a:tableStyleId>
              </a:tblPr>
              <a:tblGrid>
                <a:gridCol w="600900"/>
                <a:gridCol w="600900"/>
                <a:gridCol w="600900"/>
                <a:gridCol w="600900"/>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r>
            </a:tbl>
          </a:graphicData>
        </a:graphic>
      </p:graphicFrame>
      <p:grpSp>
        <p:nvGrpSpPr>
          <p:cNvPr id="3894" name="Google Shape;3894;p60"/>
          <p:cNvGrpSpPr/>
          <p:nvPr/>
        </p:nvGrpSpPr>
        <p:grpSpPr>
          <a:xfrm>
            <a:off x="712613" y="3180186"/>
            <a:ext cx="2403614" cy="1005900"/>
            <a:chOff x="726450" y="3372825"/>
            <a:chExt cx="2403614" cy="1005900"/>
          </a:xfrm>
        </p:grpSpPr>
        <p:grpSp>
          <p:nvGrpSpPr>
            <p:cNvPr id="3895" name="Google Shape;3895;p60"/>
            <p:cNvGrpSpPr/>
            <p:nvPr/>
          </p:nvGrpSpPr>
          <p:grpSpPr>
            <a:xfrm>
              <a:off x="726450" y="3696000"/>
              <a:ext cx="2403614" cy="500898"/>
              <a:chOff x="726450" y="3696000"/>
              <a:chExt cx="2403614" cy="500898"/>
            </a:xfrm>
          </p:grpSpPr>
          <p:sp>
            <p:nvSpPr>
              <p:cNvPr id="3896" name="Google Shape;3896;p6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97" name="Google Shape;3897;p6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898" name="Google Shape;3898;p60"/>
            <p:cNvGrpSpPr/>
            <p:nvPr/>
          </p:nvGrpSpPr>
          <p:grpSpPr>
            <a:xfrm>
              <a:off x="1348050" y="3372825"/>
              <a:ext cx="1720425" cy="1005900"/>
              <a:chOff x="1348050" y="3372825"/>
              <a:chExt cx="1720425" cy="1005900"/>
            </a:xfrm>
          </p:grpSpPr>
          <p:sp>
            <p:nvSpPr>
              <p:cNvPr id="3899" name="Google Shape;3899;p6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00" name="Google Shape;3900;p6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01" name="Google Shape;3901;p6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02" name="Google Shape;3902;p6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03" name="Google Shape;3903;p6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904" name="Google Shape;3904;p60"/>
            <p:cNvGrpSpPr/>
            <p:nvPr/>
          </p:nvGrpSpPr>
          <p:grpSpPr>
            <a:xfrm>
              <a:off x="1455707" y="3731058"/>
              <a:ext cx="1491150" cy="417657"/>
              <a:chOff x="1455707" y="3731058"/>
              <a:chExt cx="1491150" cy="417657"/>
            </a:xfrm>
          </p:grpSpPr>
          <p:grpSp>
            <p:nvGrpSpPr>
              <p:cNvPr id="3905" name="Google Shape;3905;p60"/>
              <p:cNvGrpSpPr/>
              <p:nvPr/>
            </p:nvGrpSpPr>
            <p:grpSpPr>
              <a:xfrm>
                <a:off x="1472938" y="3745828"/>
                <a:ext cx="72126" cy="53788"/>
                <a:chOff x="1472938" y="3745828"/>
                <a:chExt cx="72126" cy="53788"/>
              </a:xfrm>
            </p:grpSpPr>
            <p:sp>
              <p:nvSpPr>
                <p:cNvPr id="3906" name="Google Shape;3906;p6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7" name="Google Shape;3907;p6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08" name="Google Shape;3908;p60"/>
              <p:cNvGrpSpPr/>
              <p:nvPr/>
            </p:nvGrpSpPr>
            <p:grpSpPr>
              <a:xfrm>
                <a:off x="1819181" y="4089633"/>
                <a:ext cx="72126" cy="53788"/>
                <a:chOff x="1819181" y="4089633"/>
                <a:chExt cx="72126" cy="53788"/>
              </a:xfrm>
            </p:grpSpPr>
            <p:sp>
              <p:nvSpPr>
                <p:cNvPr id="3909" name="Google Shape;3909;p6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0" name="Google Shape;3910;p6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11" name="Google Shape;3911;p60"/>
              <p:cNvGrpSpPr/>
              <p:nvPr/>
            </p:nvGrpSpPr>
            <p:grpSpPr>
              <a:xfrm>
                <a:off x="1455707" y="4084171"/>
                <a:ext cx="64321" cy="64544"/>
                <a:chOff x="1455707" y="4084171"/>
                <a:chExt cx="64321" cy="64544"/>
              </a:xfrm>
            </p:grpSpPr>
            <p:sp>
              <p:nvSpPr>
                <p:cNvPr id="3912" name="Google Shape;3912;p6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3" name="Google Shape;3913;p6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14" name="Google Shape;3914;p60"/>
              <p:cNvGrpSpPr/>
              <p:nvPr/>
            </p:nvGrpSpPr>
            <p:grpSpPr>
              <a:xfrm>
                <a:off x="1818610" y="3731058"/>
                <a:ext cx="64321" cy="64544"/>
                <a:chOff x="1818610" y="3731058"/>
                <a:chExt cx="64321" cy="64544"/>
              </a:xfrm>
            </p:grpSpPr>
            <p:sp>
              <p:nvSpPr>
                <p:cNvPr id="3915" name="Google Shape;3915;p6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6" name="Google Shape;3916;p6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17" name="Google Shape;3917;p60"/>
              <p:cNvGrpSpPr/>
              <p:nvPr/>
            </p:nvGrpSpPr>
            <p:grpSpPr>
              <a:xfrm>
                <a:off x="2172491" y="4089633"/>
                <a:ext cx="72126" cy="53788"/>
                <a:chOff x="2172491" y="4089633"/>
                <a:chExt cx="72126" cy="53788"/>
              </a:xfrm>
            </p:grpSpPr>
            <p:sp>
              <p:nvSpPr>
                <p:cNvPr id="3918" name="Google Shape;3918;p6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9" name="Google Shape;3919;p6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20" name="Google Shape;3920;p60"/>
              <p:cNvGrpSpPr/>
              <p:nvPr/>
            </p:nvGrpSpPr>
            <p:grpSpPr>
              <a:xfrm>
                <a:off x="2171920" y="3731058"/>
                <a:ext cx="64321" cy="64544"/>
                <a:chOff x="2171920" y="3731058"/>
                <a:chExt cx="64321" cy="64544"/>
              </a:xfrm>
            </p:grpSpPr>
            <p:sp>
              <p:nvSpPr>
                <p:cNvPr id="3921" name="Google Shape;3921;p6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2" name="Google Shape;3922;p6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23" name="Google Shape;3923;p60"/>
              <p:cNvGrpSpPr/>
              <p:nvPr/>
            </p:nvGrpSpPr>
            <p:grpSpPr>
              <a:xfrm>
                <a:off x="2874730" y="3745828"/>
                <a:ext cx="72126" cy="53788"/>
                <a:chOff x="2874730" y="3745828"/>
                <a:chExt cx="72126" cy="53788"/>
              </a:xfrm>
            </p:grpSpPr>
            <p:sp>
              <p:nvSpPr>
                <p:cNvPr id="3924" name="Google Shape;3924;p6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5" name="Google Shape;3925;p6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26" name="Google Shape;3926;p60"/>
              <p:cNvGrpSpPr/>
              <p:nvPr/>
            </p:nvGrpSpPr>
            <p:grpSpPr>
              <a:xfrm>
                <a:off x="2878589" y="4081481"/>
                <a:ext cx="64321" cy="64544"/>
                <a:chOff x="2878589" y="4081481"/>
                <a:chExt cx="64321" cy="64544"/>
              </a:xfrm>
            </p:grpSpPr>
            <p:sp>
              <p:nvSpPr>
                <p:cNvPr id="3927" name="Google Shape;3927;p6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8" name="Google Shape;3928;p6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29" name="Google Shape;3929;p60"/>
              <p:cNvGrpSpPr/>
              <p:nvPr/>
            </p:nvGrpSpPr>
            <p:grpSpPr>
              <a:xfrm>
                <a:off x="2525796" y="4089633"/>
                <a:ext cx="72126" cy="53788"/>
                <a:chOff x="2525796" y="4089633"/>
                <a:chExt cx="72126" cy="53788"/>
              </a:xfrm>
            </p:grpSpPr>
            <p:sp>
              <p:nvSpPr>
                <p:cNvPr id="3930" name="Google Shape;3930;p6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1" name="Google Shape;3931;p6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32" name="Google Shape;3932;p60"/>
              <p:cNvGrpSpPr/>
              <p:nvPr/>
            </p:nvGrpSpPr>
            <p:grpSpPr>
              <a:xfrm>
                <a:off x="2525225" y="3731058"/>
                <a:ext cx="64321" cy="64544"/>
                <a:chOff x="2525225" y="3731058"/>
                <a:chExt cx="64321" cy="64544"/>
              </a:xfrm>
            </p:grpSpPr>
            <p:sp>
              <p:nvSpPr>
                <p:cNvPr id="3933" name="Google Shape;3933;p6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4" name="Google Shape;3934;p6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3938" name="Shape 3938"/>
        <p:cNvGrpSpPr/>
        <p:nvPr/>
      </p:nvGrpSpPr>
      <p:grpSpPr>
        <a:xfrm>
          <a:off x="0" y="0"/>
          <a:ext cx="0" cy="0"/>
          <a:chOff x="0" y="0"/>
          <a:chExt cx="0" cy="0"/>
        </a:xfrm>
      </p:grpSpPr>
      <p:grpSp>
        <p:nvGrpSpPr>
          <p:cNvPr id="3939" name="Google Shape;3939;p61"/>
          <p:cNvGrpSpPr/>
          <p:nvPr/>
        </p:nvGrpSpPr>
        <p:grpSpPr>
          <a:xfrm>
            <a:off x="5780153" y="1859606"/>
            <a:ext cx="671400" cy="674856"/>
            <a:chOff x="5780148" y="1859605"/>
            <a:chExt cx="671400" cy="674856"/>
          </a:xfrm>
        </p:grpSpPr>
        <p:sp>
          <p:nvSpPr>
            <p:cNvPr id="3940" name="Google Shape;3940;p61"/>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1" name="Google Shape;3941;p61"/>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2" name="Google Shape;3942;p61"/>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3" name="Google Shape;3943;p61"/>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44" name="Google Shape;3944;p61"/>
          <p:cNvGrpSpPr/>
          <p:nvPr/>
        </p:nvGrpSpPr>
        <p:grpSpPr>
          <a:xfrm>
            <a:off x="716996" y="971307"/>
            <a:ext cx="845921" cy="690752"/>
            <a:chOff x="732428" y="1198513"/>
            <a:chExt cx="845921" cy="690752"/>
          </a:xfrm>
        </p:grpSpPr>
        <p:grpSp>
          <p:nvGrpSpPr>
            <p:cNvPr id="3945" name="Google Shape;3945;p61"/>
            <p:cNvGrpSpPr/>
            <p:nvPr/>
          </p:nvGrpSpPr>
          <p:grpSpPr>
            <a:xfrm>
              <a:off x="823030" y="1198513"/>
              <a:ext cx="755319" cy="690752"/>
              <a:chOff x="823030" y="1198513"/>
              <a:chExt cx="755319" cy="690752"/>
            </a:xfrm>
          </p:grpSpPr>
          <p:sp>
            <p:nvSpPr>
              <p:cNvPr id="3946" name="Google Shape;3946;p6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7" name="Google Shape;3947;p6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48" name="Google Shape;3948;p61"/>
            <p:cNvGrpSpPr/>
            <p:nvPr/>
          </p:nvGrpSpPr>
          <p:grpSpPr>
            <a:xfrm>
              <a:off x="732428" y="1239937"/>
              <a:ext cx="739912" cy="607886"/>
              <a:chOff x="732428" y="1239937"/>
              <a:chExt cx="739912" cy="607886"/>
            </a:xfrm>
          </p:grpSpPr>
          <p:sp>
            <p:nvSpPr>
              <p:cNvPr id="3949" name="Google Shape;3949;p6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0" name="Google Shape;3950;p6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51" name="Google Shape;3951;p61"/>
            <p:cNvGrpSpPr/>
            <p:nvPr/>
          </p:nvGrpSpPr>
          <p:grpSpPr>
            <a:xfrm>
              <a:off x="732428" y="1277018"/>
              <a:ext cx="702832" cy="533758"/>
              <a:chOff x="732428" y="1277018"/>
              <a:chExt cx="702832" cy="533758"/>
            </a:xfrm>
          </p:grpSpPr>
          <p:sp>
            <p:nvSpPr>
              <p:cNvPr id="3952" name="Google Shape;3952;p6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3" name="Google Shape;3953;p6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54" name="Google Shape;3954;p61"/>
            <p:cNvGrpSpPr/>
            <p:nvPr/>
          </p:nvGrpSpPr>
          <p:grpSpPr>
            <a:xfrm>
              <a:off x="931170" y="1306653"/>
              <a:ext cx="647179" cy="474455"/>
              <a:chOff x="931170" y="1306653"/>
              <a:chExt cx="647179" cy="474455"/>
            </a:xfrm>
          </p:grpSpPr>
          <p:sp>
            <p:nvSpPr>
              <p:cNvPr id="3955" name="Google Shape;3955;p6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6" name="Google Shape;3956;p6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957" name="Google Shape;3957;p6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58" name="Google Shape;3958;p61"/>
          <p:cNvGrpSpPr/>
          <p:nvPr/>
        </p:nvGrpSpPr>
        <p:grpSpPr>
          <a:xfrm>
            <a:off x="3948605" y="971313"/>
            <a:ext cx="634656" cy="699982"/>
            <a:chOff x="5985650" y="2860025"/>
            <a:chExt cx="1396075" cy="1539775"/>
          </a:xfrm>
        </p:grpSpPr>
        <p:sp>
          <p:nvSpPr>
            <p:cNvPr id="3959" name="Google Shape;3959;p6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0" name="Google Shape;3960;p6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1" name="Google Shape;3961;p6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2" name="Google Shape;3962;p6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3" name="Google Shape;3963;p6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4" name="Google Shape;3964;p6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5" name="Google Shape;3965;p6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6" name="Google Shape;3966;p6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7" name="Google Shape;3967;p6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8" name="Google Shape;3968;p6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9" name="Google Shape;3969;p6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0" name="Google Shape;3970;p6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1" name="Google Shape;3971;p6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2" name="Google Shape;3972;p6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3" name="Google Shape;3973;p6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4" name="Google Shape;3974;p6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5" name="Google Shape;3975;p6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6" name="Google Shape;3976;p6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7" name="Google Shape;3977;p6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8" name="Google Shape;3978;p6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9" name="Google Shape;3979;p6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0" name="Google Shape;3980;p6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1" name="Google Shape;3981;p6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2" name="Google Shape;3982;p6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3" name="Google Shape;3983;p6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4" name="Google Shape;3984;p6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5" name="Google Shape;3985;p6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6" name="Google Shape;3986;p6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7" name="Google Shape;3987;p6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8" name="Google Shape;3988;p6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9" name="Google Shape;3989;p6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0" name="Google Shape;3990;p6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91" name="Google Shape;3991;p61"/>
          <p:cNvGrpSpPr/>
          <p:nvPr/>
        </p:nvGrpSpPr>
        <p:grpSpPr>
          <a:xfrm>
            <a:off x="4704254" y="971307"/>
            <a:ext cx="725845" cy="699975"/>
            <a:chOff x="4249973" y="1201875"/>
            <a:chExt cx="1958568" cy="1888762"/>
          </a:xfrm>
        </p:grpSpPr>
        <p:sp>
          <p:nvSpPr>
            <p:cNvPr id="3992" name="Google Shape;3992;p6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993" name="Google Shape;3993;p61"/>
            <p:cNvGrpSpPr/>
            <p:nvPr/>
          </p:nvGrpSpPr>
          <p:grpSpPr>
            <a:xfrm>
              <a:off x="5853086" y="1789142"/>
              <a:ext cx="355454" cy="1048099"/>
              <a:chOff x="5576108" y="2016725"/>
              <a:chExt cx="565200" cy="1666560"/>
            </a:xfrm>
          </p:grpSpPr>
          <p:sp>
            <p:nvSpPr>
              <p:cNvPr id="3994" name="Google Shape;3994;p6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3995" name="Google Shape;3995;p6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96" name="Google Shape;3996;p61"/>
            <p:cNvGrpSpPr/>
            <p:nvPr/>
          </p:nvGrpSpPr>
          <p:grpSpPr>
            <a:xfrm>
              <a:off x="4869455" y="2691676"/>
              <a:ext cx="1013897" cy="398961"/>
              <a:chOff x="4012057" y="3451825"/>
              <a:chExt cx="1612175" cy="634379"/>
            </a:xfrm>
          </p:grpSpPr>
          <p:sp>
            <p:nvSpPr>
              <p:cNvPr id="3997" name="Google Shape;3997;p6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3998" name="Google Shape;3998;p6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99" name="Google Shape;3999;p61"/>
            <p:cNvGrpSpPr/>
            <p:nvPr/>
          </p:nvGrpSpPr>
          <p:grpSpPr>
            <a:xfrm>
              <a:off x="4276937" y="2155961"/>
              <a:ext cx="651965" cy="891358"/>
              <a:chOff x="3069908" y="2599997"/>
              <a:chExt cx="1036675" cy="1417328"/>
            </a:xfrm>
          </p:grpSpPr>
          <p:sp>
            <p:nvSpPr>
              <p:cNvPr id="4000" name="Google Shape;4000;p6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4001" name="Google Shape;4001;p6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02" name="Google Shape;4002;p61"/>
            <p:cNvGrpSpPr/>
            <p:nvPr/>
          </p:nvGrpSpPr>
          <p:grpSpPr>
            <a:xfrm>
              <a:off x="5054918" y="1201875"/>
              <a:ext cx="999548" cy="602711"/>
              <a:chOff x="4306958" y="1082925"/>
              <a:chExt cx="1589359" cy="958358"/>
            </a:xfrm>
          </p:grpSpPr>
          <p:sp>
            <p:nvSpPr>
              <p:cNvPr id="4003" name="Google Shape;4003;p6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4004" name="Google Shape;4004;p6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05" name="Google Shape;4005;p61"/>
            <p:cNvGrpSpPr/>
            <p:nvPr/>
          </p:nvGrpSpPr>
          <p:grpSpPr>
            <a:xfrm>
              <a:off x="4249973" y="1303451"/>
              <a:ext cx="799317" cy="841334"/>
              <a:chOff x="3027033" y="1244439"/>
              <a:chExt cx="1270977" cy="1337786"/>
            </a:xfrm>
          </p:grpSpPr>
          <p:sp>
            <p:nvSpPr>
              <p:cNvPr id="4006" name="Google Shape;4006;p6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4007" name="Google Shape;4007;p6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008" name="Google Shape;4008;p61"/>
          <p:cNvGrpSpPr/>
          <p:nvPr/>
        </p:nvGrpSpPr>
        <p:grpSpPr>
          <a:xfrm>
            <a:off x="4057119" y="1858087"/>
            <a:ext cx="750769" cy="683784"/>
            <a:chOff x="4204684" y="2104422"/>
            <a:chExt cx="699822" cy="637382"/>
          </a:xfrm>
        </p:grpSpPr>
        <p:grpSp>
          <p:nvGrpSpPr>
            <p:cNvPr id="4009" name="Google Shape;4009;p61"/>
            <p:cNvGrpSpPr/>
            <p:nvPr/>
          </p:nvGrpSpPr>
          <p:grpSpPr>
            <a:xfrm>
              <a:off x="4204684" y="2430067"/>
              <a:ext cx="342957" cy="311738"/>
              <a:chOff x="4204684" y="2430067"/>
              <a:chExt cx="342957" cy="311738"/>
            </a:xfrm>
          </p:grpSpPr>
          <p:sp>
            <p:nvSpPr>
              <p:cNvPr id="4010" name="Google Shape;4010;p6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1" name="Google Shape;4011;p6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12" name="Google Shape;4012;p61"/>
            <p:cNvGrpSpPr/>
            <p:nvPr/>
          </p:nvGrpSpPr>
          <p:grpSpPr>
            <a:xfrm>
              <a:off x="4561586" y="2430067"/>
              <a:ext cx="342920" cy="311738"/>
              <a:chOff x="4561586" y="2430067"/>
              <a:chExt cx="342920" cy="311738"/>
            </a:xfrm>
          </p:grpSpPr>
          <p:sp>
            <p:nvSpPr>
              <p:cNvPr id="4013" name="Google Shape;4013;p6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4" name="Google Shape;4014;p6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15" name="Google Shape;4015;p61"/>
            <p:cNvGrpSpPr/>
            <p:nvPr/>
          </p:nvGrpSpPr>
          <p:grpSpPr>
            <a:xfrm>
              <a:off x="4561586" y="2104422"/>
              <a:ext cx="342920" cy="311738"/>
              <a:chOff x="4561586" y="2104422"/>
              <a:chExt cx="342920" cy="311738"/>
            </a:xfrm>
          </p:grpSpPr>
          <p:sp>
            <p:nvSpPr>
              <p:cNvPr id="4016" name="Google Shape;4016;p6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7" name="Google Shape;4017;p6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18" name="Google Shape;4018;p61"/>
            <p:cNvGrpSpPr/>
            <p:nvPr/>
          </p:nvGrpSpPr>
          <p:grpSpPr>
            <a:xfrm>
              <a:off x="4204684" y="2104422"/>
              <a:ext cx="342957" cy="311664"/>
              <a:chOff x="4204684" y="2104422"/>
              <a:chExt cx="342957" cy="311664"/>
            </a:xfrm>
          </p:grpSpPr>
          <p:sp>
            <p:nvSpPr>
              <p:cNvPr id="4019" name="Google Shape;4019;p6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0" name="Google Shape;4020;p6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021" name="Google Shape;4021;p61"/>
          <p:cNvGrpSpPr/>
          <p:nvPr/>
        </p:nvGrpSpPr>
        <p:grpSpPr>
          <a:xfrm>
            <a:off x="5521552" y="971301"/>
            <a:ext cx="660591" cy="688867"/>
            <a:chOff x="5830645" y="1267368"/>
            <a:chExt cx="530340" cy="553040"/>
          </a:xfrm>
        </p:grpSpPr>
        <p:sp>
          <p:nvSpPr>
            <p:cNvPr id="4022" name="Google Shape;4022;p6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023" name="Google Shape;4023;p61"/>
            <p:cNvGrpSpPr/>
            <p:nvPr/>
          </p:nvGrpSpPr>
          <p:grpSpPr>
            <a:xfrm>
              <a:off x="5830645" y="1267368"/>
              <a:ext cx="259743" cy="269909"/>
              <a:chOff x="5830645" y="1267368"/>
              <a:chExt cx="259743" cy="269909"/>
            </a:xfrm>
          </p:grpSpPr>
          <p:sp>
            <p:nvSpPr>
              <p:cNvPr id="4024" name="Google Shape;4024;p6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5" name="Google Shape;4025;p6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26" name="Google Shape;4026;p61"/>
            <p:cNvGrpSpPr/>
            <p:nvPr/>
          </p:nvGrpSpPr>
          <p:grpSpPr>
            <a:xfrm>
              <a:off x="6101293" y="1267368"/>
              <a:ext cx="259692" cy="269909"/>
              <a:chOff x="6101293" y="1267368"/>
              <a:chExt cx="259692" cy="269909"/>
            </a:xfrm>
          </p:grpSpPr>
          <p:sp>
            <p:nvSpPr>
              <p:cNvPr id="4027" name="Google Shape;4027;p6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8" name="Google Shape;4028;p6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29" name="Google Shape;4029;p61"/>
            <p:cNvGrpSpPr/>
            <p:nvPr/>
          </p:nvGrpSpPr>
          <p:grpSpPr>
            <a:xfrm>
              <a:off x="5830645" y="1550500"/>
              <a:ext cx="259692" cy="269909"/>
              <a:chOff x="5830645" y="1550500"/>
              <a:chExt cx="259692" cy="269909"/>
            </a:xfrm>
          </p:grpSpPr>
          <p:sp>
            <p:nvSpPr>
              <p:cNvPr id="4030" name="Google Shape;4030;p6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1" name="Google Shape;4031;p6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32" name="Google Shape;4032;p61"/>
            <p:cNvGrpSpPr/>
            <p:nvPr/>
          </p:nvGrpSpPr>
          <p:grpSpPr>
            <a:xfrm>
              <a:off x="6101293" y="1550500"/>
              <a:ext cx="259692" cy="269909"/>
              <a:chOff x="6101293" y="1550500"/>
              <a:chExt cx="259692" cy="269909"/>
            </a:xfrm>
          </p:grpSpPr>
          <p:sp>
            <p:nvSpPr>
              <p:cNvPr id="4033" name="Google Shape;4033;p6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4" name="Google Shape;4034;p6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035" name="Google Shape;4035;p61"/>
          <p:cNvGrpSpPr/>
          <p:nvPr/>
        </p:nvGrpSpPr>
        <p:grpSpPr>
          <a:xfrm>
            <a:off x="723705" y="1861761"/>
            <a:ext cx="697154" cy="679574"/>
            <a:chOff x="2679875" y="2361475"/>
            <a:chExt cx="780425" cy="760575"/>
          </a:xfrm>
        </p:grpSpPr>
        <p:sp>
          <p:nvSpPr>
            <p:cNvPr id="4036" name="Google Shape;4036;p6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7" name="Google Shape;4037;p6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8" name="Google Shape;4038;p6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9" name="Google Shape;4039;p6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0" name="Google Shape;4040;p6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1" name="Google Shape;4041;p6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42" name="Google Shape;4042;p61"/>
          <p:cNvGrpSpPr/>
          <p:nvPr/>
        </p:nvGrpSpPr>
        <p:grpSpPr>
          <a:xfrm>
            <a:off x="3122864" y="971353"/>
            <a:ext cx="735829" cy="684547"/>
            <a:chOff x="3351965" y="1148808"/>
            <a:chExt cx="750770" cy="698375"/>
          </a:xfrm>
        </p:grpSpPr>
        <p:grpSp>
          <p:nvGrpSpPr>
            <p:cNvPr id="4043" name="Google Shape;4043;p61"/>
            <p:cNvGrpSpPr/>
            <p:nvPr/>
          </p:nvGrpSpPr>
          <p:grpSpPr>
            <a:xfrm>
              <a:off x="3586796" y="1148808"/>
              <a:ext cx="294857" cy="286830"/>
              <a:chOff x="3750225" y="1774000"/>
              <a:chExt cx="149575" cy="145525"/>
            </a:xfrm>
          </p:grpSpPr>
          <p:sp>
            <p:nvSpPr>
              <p:cNvPr id="4044" name="Google Shape;4044;p6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5" name="Google Shape;4045;p6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46" name="Google Shape;4046;p61"/>
            <p:cNvGrpSpPr/>
            <p:nvPr/>
          </p:nvGrpSpPr>
          <p:grpSpPr>
            <a:xfrm>
              <a:off x="3779245" y="1375768"/>
              <a:ext cx="323490" cy="286978"/>
              <a:chOff x="3847850" y="1889150"/>
              <a:chExt cx="164100" cy="145600"/>
            </a:xfrm>
          </p:grpSpPr>
          <p:sp>
            <p:nvSpPr>
              <p:cNvPr id="4047" name="Google Shape;4047;p6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8" name="Google Shape;4048;p6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49" name="Google Shape;4049;p61"/>
            <p:cNvGrpSpPr/>
            <p:nvPr/>
          </p:nvGrpSpPr>
          <p:grpSpPr>
            <a:xfrm>
              <a:off x="3351965" y="1330435"/>
              <a:ext cx="295449" cy="285401"/>
              <a:chOff x="3631100" y="1866150"/>
              <a:chExt cx="149875" cy="144800"/>
            </a:xfrm>
          </p:grpSpPr>
          <p:sp>
            <p:nvSpPr>
              <p:cNvPr id="4050" name="Google Shape;4050;p6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1" name="Google Shape;4051;p6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52" name="Google Shape;4052;p61"/>
            <p:cNvGrpSpPr/>
            <p:nvPr/>
          </p:nvGrpSpPr>
          <p:grpSpPr>
            <a:xfrm>
              <a:off x="3548208" y="1560352"/>
              <a:ext cx="294808" cy="286830"/>
              <a:chOff x="3730650" y="1982800"/>
              <a:chExt cx="149550" cy="145525"/>
            </a:xfrm>
          </p:grpSpPr>
          <p:sp>
            <p:nvSpPr>
              <p:cNvPr id="4053" name="Google Shape;4053;p6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4" name="Google Shape;4054;p6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055" name="Google Shape;4055;p61"/>
          <p:cNvGrpSpPr/>
          <p:nvPr/>
        </p:nvGrpSpPr>
        <p:grpSpPr>
          <a:xfrm>
            <a:off x="7624517" y="971307"/>
            <a:ext cx="804565" cy="677795"/>
            <a:chOff x="7636443" y="1204988"/>
            <a:chExt cx="804565" cy="677795"/>
          </a:xfrm>
        </p:grpSpPr>
        <p:grpSp>
          <p:nvGrpSpPr>
            <p:cNvPr id="4056" name="Google Shape;4056;p61"/>
            <p:cNvGrpSpPr/>
            <p:nvPr/>
          </p:nvGrpSpPr>
          <p:grpSpPr>
            <a:xfrm>
              <a:off x="7636443" y="1509705"/>
              <a:ext cx="804565" cy="373078"/>
              <a:chOff x="7636443" y="1509705"/>
              <a:chExt cx="804565" cy="373078"/>
            </a:xfrm>
          </p:grpSpPr>
          <p:sp>
            <p:nvSpPr>
              <p:cNvPr id="4057" name="Google Shape;4057;p6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8" name="Google Shape;4058;p6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59" name="Google Shape;4059;p61"/>
            <p:cNvGrpSpPr/>
            <p:nvPr/>
          </p:nvGrpSpPr>
          <p:grpSpPr>
            <a:xfrm>
              <a:off x="7636443" y="1408133"/>
              <a:ext cx="804565" cy="373078"/>
              <a:chOff x="7636443" y="1408133"/>
              <a:chExt cx="804565" cy="373078"/>
            </a:xfrm>
          </p:grpSpPr>
          <p:sp>
            <p:nvSpPr>
              <p:cNvPr id="4060" name="Google Shape;4060;p6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1" name="Google Shape;4061;p6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62" name="Google Shape;4062;p61"/>
            <p:cNvGrpSpPr/>
            <p:nvPr/>
          </p:nvGrpSpPr>
          <p:grpSpPr>
            <a:xfrm>
              <a:off x="7636443" y="1306560"/>
              <a:ext cx="804565" cy="373078"/>
              <a:chOff x="7636443" y="1306560"/>
              <a:chExt cx="804565" cy="373078"/>
            </a:xfrm>
          </p:grpSpPr>
          <p:sp>
            <p:nvSpPr>
              <p:cNvPr id="4063" name="Google Shape;4063;p6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4" name="Google Shape;4064;p6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65" name="Google Shape;4065;p61"/>
            <p:cNvGrpSpPr/>
            <p:nvPr/>
          </p:nvGrpSpPr>
          <p:grpSpPr>
            <a:xfrm>
              <a:off x="7636443" y="1204988"/>
              <a:ext cx="804565" cy="373078"/>
              <a:chOff x="7636443" y="1204988"/>
              <a:chExt cx="804565" cy="373078"/>
            </a:xfrm>
          </p:grpSpPr>
          <p:sp>
            <p:nvSpPr>
              <p:cNvPr id="4066" name="Google Shape;4066;p6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7" name="Google Shape;4067;p6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068" name="Google Shape;4068;p61"/>
          <p:cNvGrpSpPr/>
          <p:nvPr/>
        </p:nvGrpSpPr>
        <p:grpSpPr>
          <a:xfrm>
            <a:off x="4963363" y="1878721"/>
            <a:ext cx="661339" cy="661188"/>
            <a:chOff x="3990000" y="975400"/>
            <a:chExt cx="3934200" cy="3933300"/>
          </a:xfrm>
        </p:grpSpPr>
        <p:sp>
          <p:nvSpPr>
            <p:cNvPr id="4069" name="Google Shape;4069;p6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0" name="Google Shape;4070;p6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1" name="Google Shape;4071;p6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2" name="Google Shape;4072;p6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73" name="Google Shape;4073;p61"/>
          <p:cNvGrpSpPr/>
          <p:nvPr/>
        </p:nvGrpSpPr>
        <p:grpSpPr>
          <a:xfrm>
            <a:off x="6607011" y="1857359"/>
            <a:ext cx="868881" cy="684241"/>
            <a:chOff x="6598259" y="2078634"/>
            <a:chExt cx="868881" cy="684241"/>
          </a:xfrm>
        </p:grpSpPr>
        <p:sp>
          <p:nvSpPr>
            <p:cNvPr id="4074" name="Google Shape;4074;p6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5" name="Google Shape;4075;p6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6" name="Google Shape;4076;p6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7" name="Google Shape;4077;p6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8" name="Google Shape;4078;p6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9" name="Google Shape;4079;p6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080" name="Google Shape;4080;p61"/>
            <p:cNvGrpSpPr/>
            <p:nvPr/>
          </p:nvGrpSpPr>
          <p:grpSpPr>
            <a:xfrm>
              <a:off x="6808175" y="2078634"/>
              <a:ext cx="452229" cy="684241"/>
              <a:chOff x="6808175" y="2078634"/>
              <a:chExt cx="452229" cy="684241"/>
            </a:xfrm>
          </p:grpSpPr>
          <p:sp>
            <p:nvSpPr>
              <p:cNvPr id="4081" name="Google Shape;4081;p6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2" name="Google Shape;4082;p6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3" name="Google Shape;4083;p6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4" name="Google Shape;4084;p6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5" name="Google Shape;4085;p6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6" name="Google Shape;4086;p6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087" name="Google Shape;4087;p61"/>
              <p:cNvGrpSpPr/>
              <p:nvPr/>
            </p:nvGrpSpPr>
            <p:grpSpPr>
              <a:xfrm>
                <a:off x="6821586" y="2078634"/>
                <a:ext cx="426871" cy="684241"/>
                <a:chOff x="6821586" y="2078634"/>
                <a:chExt cx="426871" cy="684241"/>
              </a:xfrm>
            </p:grpSpPr>
            <p:grpSp>
              <p:nvGrpSpPr>
                <p:cNvPr id="4088" name="Google Shape;4088;p61"/>
                <p:cNvGrpSpPr/>
                <p:nvPr/>
              </p:nvGrpSpPr>
              <p:grpSpPr>
                <a:xfrm>
                  <a:off x="6821586" y="2078634"/>
                  <a:ext cx="426871" cy="684241"/>
                  <a:chOff x="6821586" y="2078634"/>
                  <a:chExt cx="426871" cy="684241"/>
                </a:xfrm>
              </p:grpSpPr>
              <p:sp>
                <p:nvSpPr>
                  <p:cNvPr id="4089" name="Google Shape;4089;p6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0" name="Google Shape;4090;p6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1" name="Google Shape;4091;p6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2" name="Google Shape;4092;p6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3" name="Google Shape;4093;p6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4" name="Google Shape;4094;p6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5" name="Google Shape;4095;p6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6" name="Google Shape;4096;p6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7" name="Google Shape;4097;p6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8" name="Google Shape;4098;p6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9" name="Google Shape;4099;p6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0" name="Google Shape;4100;p6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1" name="Google Shape;4101;p6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2" name="Google Shape;4102;p6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3" name="Google Shape;4103;p6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4" name="Google Shape;4104;p6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5" name="Google Shape;4105;p6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6" name="Google Shape;4106;p6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7" name="Google Shape;4107;p6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108" name="Google Shape;4108;p6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9" name="Google Shape;4109;p6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0" name="Google Shape;4110;p6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1" name="Google Shape;4111;p6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2" name="Google Shape;4112;p6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3" name="Google Shape;4113;p6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4114" name="Google Shape;4114;p61"/>
          <p:cNvGrpSpPr/>
          <p:nvPr/>
        </p:nvGrpSpPr>
        <p:grpSpPr>
          <a:xfrm>
            <a:off x="716994" y="3531369"/>
            <a:ext cx="1340789" cy="640830"/>
            <a:chOff x="238125" y="1151100"/>
            <a:chExt cx="7139450" cy="3412300"/>
          </a:xfrm>
        </p:grpSpPr>
        <p:sp>
          <p:nvSpPr>
            <p:cNvPr id="4115" name="Google Shape;4115;p6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6" name="Google Shape;4116;p6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7" name="Google Shape;4117;p6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8" name="Google Shape;4118;p6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9" name="Google Shape;4119;p6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0" name="Google Shape;4120;p6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1" name="Google Shape;4121;p6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2" name="Google Shape;4122;p6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3" name="Google Shape;4123;p6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4" name="Google Shape;4124;p6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5" name="Google Shape;4125;p6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6" name="Google Shape;4126;p6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27" name="Google Shape;4127;p61"/>
          <p:cNvGrpSpPr/>
          <p:nvPr/>
        </p:nvGrpSpPr>
        <p:grpSpPr>
          <a:xfrm>
            <a:off x="5584217" y="2734650"/>
            <a:ext cx="985357" cy="585764"/>
            <a:chOff x="5145061" y="2881789"/>
            <a:chExt cx="1107641" cy="658458"/>
          </a:xfrm>
        </p:grpSpPr>
        <p:grpSp>
          <p:nvGrpSpPr>
            <p:cNvPr id="4128" name="Google Shape;4128;p61"/>
            <p:cNvGrpSpPr/>
            <p:nvPr/>
          </p:nvGrpSpPr>
          <p:grpSpPr>
            <a:xfrm>
              <a:off x="5722989" y="3244587"/>
              <a:ext cx="529713" cy="295659"/>
              <a:chOff x="5722989" y="3244587"/>
              <a:chExt cx="529713" cy="295659"/>
            </a:xfrm>
          </p:grpSpPr>
          <p:sp>
            <p:nvSpPr>
              <p:cNvPr id="4129" name="Google Shape;4129;p6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0" name="Google Shape;4130;p6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131" name="Google Shape;4131;p61"/>
            <p:cNvGrpSpPr/>
            <p:nvPr/>
          </p:nvGrpSpPr>
          <p:grpSpPr>
            <a:xfrm>
              <a:off x="5145061" y="3244587"/>
              <a:ext cx="536807" cy="295659"/>
              <a:chOff x="5145061" y="3244587"/>
              <a:chExt cx="536807" cy="295659"/>
            </a:xfrm>
          </p:grpSpPr>
          <p:sp>
            <p:nvSpPr>
              <p:cNvPr id="4132" name="Google Shape;4132;p6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3" name="Google Shape;4133;p6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134" name="Google Shape;4134;p61"/>
            <p:cNvGrpSpPr/>
            <p:nvPr/>
          </p:nvGrpSpPr>
          <p:grpSpPr>
            <a:xfrm>
              <a:off x="5341327" y="2898245"/>
              <a:ext cx="532309" cy="614891"/>
              <a:chOff x="5341327" y="2898245"/>
              <a:chExt cx="532309" cy="614891"/>
            </a:xfrm>
          </p:grpSpPr>
          <p:sp>
            <p:nvSpPr>
              <p:cNvPr id="4135" name="Google Shape;4135;p6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6" name="Google Shape;4136;p6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137" name="Google Shape;4137;p61"/>
            <p:cNvGrpSpPr/>
            <p:nvPr/>
          </p:nvGrpSpPr>
          <p:grpSpPr>
            <a:xfrm>
              <a:off x="5532290" y="2881789"/>
              <a:ext cx="620516" cy="305456"/>
              <a:chOff x="5532290" y="2881789"/>
              <a:chExt cx="620516" cy="305456"/>
            </a:xfrm>
          </p:grpSpPr>
          <p:sp>
            <p:nvSpPr>
              <p:cNvPr id="4138" name="Google Shape;4138;p6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9" name="Google Shape;4139;p6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140" name="Google Shape;4140;p61"/>
          <p:cNvGrpSpPr/>
          <p:nvPr/>
        </p:nvGrpSpPr>
        <p:grpSpPr>
          <a:xfrm>
            <a:off x="8163140" y="3526708"/>
            <a:ext cx="269068" cy="645491"/>
            <a:chOff x="7026852" y="3311869"/>
            <a:chExt cx="434331" cy="1041954"/>
          </a:xfrm>
        </p:grpSpPr>
        <p:sp>
          <p:nvSpPr>
            <p:cNvPr id="4141" name="Google Shape;4141;p6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2" name="Google Shape;4142;p6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3" name="Google Shape;4143;p6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44" name="Google Shape;4144;p61"/>
          <p:cNvGrpSpPr/>
          <p:nvPr/>
        </p:nvGrpSpPr>
        <p:grpSpPr>
          <a:xfrm>
            <a:off x="6179721" y="3565945"/>
            <a:ext cx="293882" cy="293836"/>
            <a:chOff x="4873519" y="3311869"/>
            <a:chExt cx="499374" cy="499296"/>
          </a:xfrm>
        </p:grpSpPr>
        <p:sp>
          <p:nvSpPr>
            <p:cNvPr id="4145" name="Google Shape;4145;p6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6" name="Google Shape;4146;p6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47" name="Google Shape;4147;p61"/>
          <p:cNvGrpSpPr/>
          <p:nvPr/>
        </p:nvGrpSpPr>
        <p:grpSpPr>
          <a:xfrm>
            <a:off x="6179721" y="3878317"/>
            <a:ext cx="293882" cy="293882"/>
            <a:chOff x="4873519" y="3875839"/>
            <a:chExt cx="499374" cy="499374"/>
          </a:xfrm>
        </p:grpSpPr>
        <p:sp>
          <p:nvSpPr>
            <p:cNvPr id="4148" name="Google Shape;4148;p6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9" name="Google Shape;4149;p6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50" name="Google Shape;4150;p61"/>
          <p:cNvGrpSpPr/>
          <p:nvPr/>
        </p:nvGrpSpPr>
        <p:grpSpPr>
          <a:xfrm>
            <a:off x="2410248" y="1850269"/>
            <a:ext cx="698104" cy="698208"/>
            <a:chOff x="2565073" y="2075876"/>
            <a:chExt cx="672482" cy="672518"/>
          </a:xfrm>
        </p:grpSpPr>
        <p:sp>
          <p:nvSpPr>
            <p:cNvPr id="4151" name="Google Shape;4151;p6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2" name="Google Shape;4152;p6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3" name="Google Shape;4153;p6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4" name="Google Shape;4154;p6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5" name="Google Shape;4155;p6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6" name="Google Shape;4156;p6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57" name="Google Shape;4157;p61"/>
          <p:cNvGrpSpPr/>
          <p:nvPr/>
        </p:nvGrpSpPr>
        <p:grpSpPr>
          <a:xfrm>
            <a:off x="5633660" y="3534870"/>
            <a:ext cx="438354" cy="637329"/>
            <a:chOff x="1697726" y="3244179"/>
            <a:chExt cx="788124" cy="1146069"/>
          </a:xfrm>
        </p:grpSpPr>
        <p:sp>
          <p:nvSpPr>
            <p:cNvPr id="4158" name="Google Shape;4158;p6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9" name="Google Shape;4159;p6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160" name="Google Shape;4160;p61"/>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161" name="Google Shape;4161;p61"/>
          <p:cNvGrpSpPr/>
          <p:nvPr/>
        </p:nvGrpSpPr>
        <p:grpSpPr>
          <a:xfrm>
            <a:off x="7634874" y="1863232"/>
            <a:ext cx="799565" cy="670282"/>
            <a:chOff x="7617850" y="2063282"/>
            <a:chExt cx="799565" cy="670282"/>
          </a:xfrm>
        </p:grpSpPr>
        <p:cxnSp>
          <p:nvCxnSpPr>
            <p:cNvPr id="4162" name="Google Shape;4162;p6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3" name="Google Shape;4163;p6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4" name="Google Shape;4164;p6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5" name="Google Shape;4165;p6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6" name="Google Shape;4166;p6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167" name="Google Shape;4167;p6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168" name="Google Shape;4168;p61"/>
            <p:cNvGrpSpPr/>
            <p:nvPr/>
          </p:nvGrpSpPr>
          <p:grpSpPr>
            <a:xfrm>
              <a:off x="7734309" y="2063282"/>
              <a:ext cx="570957" cy="620095"/>
              <a:chOff x="7734309" y="2063282"/>
              <a:chExt cx="570957" cy="620095"/>
            </a:xfrm>
          </p:grpSpPr>
          <p:grpSp>
            <p:nvGrpSpPr>
              <p:cNvPr id="4169" name="Google Shape;4169;p61"/>
              <p:cNvGrpSpPr/>
              <p:nvPr/>
            </p:nvGrpSpPr>
            <p:grpSpPr>
              <a:xfrm>
                <a:off x="8031573" y="2063282"/>
                <a:ext cx="273693" cy="620095"/>
                <a:chOff x="8031573" y="2063282"/>
                <a:chExt cx="273693" cy="620095"/>
              </a:xfrm>
            </p:grpSpPr>
            <p:sp>
              <p:nvSpPr>
                <p:cNvPr id="4170" name="Google Shape;4170;p6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1" name="Google Shape;4171;p6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2" name="Google Shape;4172;p6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3" name="Google Shape;4173;p6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74" name="Google Shape;4174;p61"/>
              <p:cNvGrpSpPr/>
              <p:nvPr/>
            </p:nvGrpSpPr>
            <p:grpSpPr>
              <a:xfrm flipH="1">
                <a:off x="7734309" y="2063282"/>
                <a:ext cx="273693" cy="620095"/>
                <a:chOff x="8031573" y="2063282"/>
                <a:chExt cx="273693" cy="620095"/>
              </a:xfrm>
            </p:grpSpPr>
            <p:sp>
              <p:nvSpPr>
                <p:cNvPr id="4175" name="Google Shape;4175;p6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6" name="Google Shape;4176;p6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7" name="Google Shape;4177;p6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8" name="Google Shape;4178;p6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
        <p:nvSpPr>
          <p:cNvPr id="4179" name="Google Shape;4179;p61"/>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0" name="Google Shape;4180;p61"/>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181" name="Google Shape;4181;p61"/>
          <p:cNvGrpSpPr/>
          <p:nvPr/>
        </p:nvGrpSpPr>
        <p:grpSpPr>
          <a:xfrm>
            <a:off x="7821480" y="2716716"/>
            <a:ext cx="602567" cy="601884"/>
            <a:chOff x="1186975" y="238125"/>
            <a:chExt cx="5244275" cy="5238325"/>
          </a:xfrm>
        </p:grpSpPr>
        <p:sp>
          <p:nvSpPr>
            <p:cNvPr id="4182" name="Google Shape;4182;p6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3" name="Google Shape;4183;p6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4" name="Google Shape;4184;p6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5" name="Google Shape;4185;p6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86" name="Google Shape;4186;p61"/>
          <p:cNvGrpSpPr/>
          <p:nvPr/>
        </p:nvGrpSpPr>
        <p:grpSpPr>
          <a:xfrm>
            <a:off x="3264218" y="1856199"/>
            <a:ext cx="651848" cy="687338"/>
            <a:chOff x="3400515" y="2056248"/>
            <a:chExt cx="698134" cy="735987"/>
          </a:xfrm>
        </p:grpSpPr>
        <p:grpSp>
          <p:nvGrpSpPr>
            <p:cNvPr id="4187" name="Google Shape;4187;p61"/>
            <p:cNvGrpSpPr/>
            <p:nvPr/>
          </p:nvGrpSpPr>
          <p:grpSpPr>
            <a:xfrm>
              <a:off x="3400515" y="2283913"/>
              <a:ext cx="312919" cy="219900"/>
              <a:chOff x="3400515" y="2283913"/>
              <a:chExt cx="312919" cy="219900"/>
            </a:xfrm>
          </p:grpSpPr>
          <p:sp>
            <p:nvSpPr>
              <p:cNvPr id="4188" name="Google Shape;4188;p6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189" name="Google Shape;4189;p6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190" name="Google Shape;4190;p61"/>
            <p:cNvGrpSpPr/>
            <p:nvPr/>
          </p:nvGrpSpPr>
          <p:grpSpPr>
            <a:xfrm>
              <a:off x="3547823" y="2461089"/>
              <a:ext cx="219900" cy="331146"/>
              <a:chOff x="3547823" y="2461089"/>
              <a:chExt cx="219900" cy="331146"/>
            </a:xfrm>
          </p:grpSpPr>
          <p:sp>
            <p:nvSpPr>
              <p:cNvPr id="4191" name="Google Shape;4191;p6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192" name="Google Shape;4192;p6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193" name="Google Shape;4193;p61"/>
            <p:cNvGrpSpPr/>
            <p:nvPr/>
          </p:nvGrpSpPr>
          <p:grpSpPr>
            <a:xfrm>
              <a:off x="3734138" y="2461089"/>
              <a:ext cx="219900" cy="331146"/>
              <a:chOff x="3734138" y="2461089"/>
              <a:chExt cx="219900" cy="331146"/>
            </a:xfrm>
          </p:grpSpPr>
          <p:sp>
            <p:nvSpPr>
              <p:cNvPr id="4194" name="Google Shape;4194;p6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195" name="Google Shape;4195;p6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196" name="Google Shape;4196;p61"/>
            <p:cNvGrpSpPr/>
            <p:nvPr/>
          </p:nvGrpSpPr>
          <p:grpSpPr>
            <a:xfrm>
              <a:off x="3787560" y="2281742"/>
              <a:ext cx="311089" cy="219900"/>
              <a:chOff x="3787560" y="2281742"/>
              <a:chExt cx="311089" cy="219900"/>
            </a:xfrm>
          </p:grpSpPr>
          <p:sp>
            <p:nvSpPr>
              <p:cNvPr id="4197" name="Google Shape;4197;p6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198" name="Google Shape;4198;p6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199" name="Google Shape;4199;p61"/>
            <p:cNvGrpSpPr/>
            <p:nvPr/>
          </p:nvGrpSpPr>
          <p:grpSpPr>
            <a:xfrm>
              <a:off x="3637290" y="2056248"/>
              <a:ext cx="219900" cy="330736"/>
              <a:chOff x="3637290" y="2056248"/>
              <a:chExt cx="219900" cy="330736"/>
            </a:xfrm>
          </p:grpSpPr>
          <p:sp>
            <p:nvSpPr>
              <p:cNvPr id="4200" name="Google Shape;4200;p6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4201" name="Google Shape;4201;p6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202" name="Google Shape;4202;p61"/>
          <p:cNvGrpSpPr/>
          <p:nvPr/>
        </p:nvGrpSpPr>
        <p:grpSpPr>
          <a:xfrm>
            <a:off x="2555923" y="2726206"/>
            <a:ext cx="1268144" cy="592394"/>
            <a:chOff x="238125" y="1188750"/>
            <a:chExt cx="7140450" cy="3335550"/>
          </a:xfrm>
        </p:grpSpPr>
        <p:sp>
          <p:nvSpPr>
            <p:cNvPr id="4203" name="Google Shape;4203;p6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4" name="Google Shape;4204;p6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5" name="Google Shape;4205;p6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6" name="Google Shape;4206;p6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7" name="Google Shape;4207;p6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08" name="Google Shape;4208;p61"/>
          <p:cNvGrpSpPr/>
          <p:nvPr/>
        </p:nvGrpSpPr>
        <p:grpSpPr>
          <a:xfrm>
            <a:off x="6663824" y="2728360"/>
            <a:ext cx="1053944" cy="590147"/>
            <a:chOff x="238125" y="1335475"/>
            <a:chExt cx="5418735" cy="3034175"/>
          </a:xfrm>
        </p:grpSpPr>
        <p:sp>
          <p:nvSpPr>
            <p:cNvPr id="4209" name="Google Shape;4209;p6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0" name="Google Shape;4210;p6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1" name="Google Shape;4211;p6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12" name="Google Shape;4212;p61"/>
          <p:cNvGrpSpPr/>
          <p:nvPr/>
        </p:nvGrpSpPr>
        <p:grpSpPr>
          <a:xfrm>
            <a:off x="4094633" y="3533260"/>
            <a:ext cx="1268207" cy="638939"/>
            <a:chOff x="3967651" y="3645904"/>
            <a:chExt cx="1479304" cy="745292"/>
          </a:xfrm>
        </p:grpSpPr>
        <p:grpSp>
          <p:nvGrpSpPr>
            <p:cNvPr id="4213" name="Google Shape;4213;p61"/>
            <p:cNvGrpSpPr/>
            <p:nvPr/>
          </p:nvGrpSpPr>
          <p:grpSpPr>
            <a:xfrm>
              <a:off x="3967651" y="4009026"/>
              <a:ext cx="1479304" cy="382170"/>
              <a:chOff x="3967651" y="4009026"/>
              <a:chExt cx="1479304" cy="382170"/>
            </a:xfrm>
          </p:grpSpPr>
          <p:grpSp>
            <p:nvGrpSpPr>
              <p:cNvPr id="4214" name="Google Shape;4214;p61"/>
              <p:cNvGrpSpPr/>
              <p:nvPr/>
            </p:nvGrpSpPr>
            <p:grpSpPr>
              <a:xfrm>
                <a:off x="4892216" y="4195630"/>
                <a:ext cx="554739" cy="195566"/>
                <a:chOff x="3604375" y="4892160"/>
                <a:chExt cx="1651500" cy="582215"/>
              </a:xfrm>
            </p:grpSpPr>
            <p:sp>
              <p:nvSpPr>
                <p:cNvPr id="4215" name="Google Shape;4215;p6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6" name="Google Shape;4216;p6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17" name="Google Shape;4217;p61"/>
              <p:cNvGrpSpPr/>
              <p:nvPr/>
            </p:nvGrpSpPr>
            <p:grpSpPr>
              <a:xfrm>
                <a:off x="3967651" y="4146303"/>
                <a:ext cx="579402" cy="244893"/>
                <a:chOff x="851875" y="4745310"/>
                <a:chExt cx="1724925" cy="729065"/>
              </a:xfrm>
            </p:grpSpPr>
            <p:sp>
              <p:nvSpPr>
                <p:cNvPr id="4218" name="Google Shape;4218;p6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9" name="Google Shape;4219;p6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20" name="Google Shape;4220;p61"/>
              <p:cNvGrpSpPr/>
              <p:nvPr/>
            </p:nvGrpSpPr>
            <p:grpSpPr>
              <a:xfrm>
                <a:off x="4460753" y="4009026"/>
                <a:ext cx="493110" cy="382170"/>
                <a:chOff x="2319875" y="4336625"/>
                <a:chExt cx="1468025" cy="1137750"/>
              </a:xfrm>
            </p:grpSpPr>
            <p:sp>
              <p:nvSpPr>
                <p:cNvPr id="4221" name="Google Shape;4221;p6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2" name="Google Shape;4222;p6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223" name="Google Shape;4223;p61"/>
            <p:cNvGrpSpPr/>
            <p:nvPr/>
          </p:nvGrpSpPr>
          <p:grpSpPr>
            <a:xfrm>
              <a:off x="4479443" y="3645904"/>
              <a:ext cx="455965" cy="388789"/>
              <a:chOff x="2957425" y="238100"/>
              <a:chExt cx="1910200" cy="1628775"/>
            </a:xfrm>
          </p:grpSpPr>
          <p:sp>
            <p:nvSpPr>
              <p:cNvPr id="4224" name="Google Shape;4224;p6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5" name="Google Shape;4225;p6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6" name="Google Shape;4226;p6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7" name="Google Shape;4227;p6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8" name="Google Shape;4228;p6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9" name="Google Shape;4229;p6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0" name="Google Shape;4230;p6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1" name="Google Shape;4231;p6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2" name="Google Shape;4232;p6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3" name="Google Shape;4233;p6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234" name="Google Shape;4234;p61"/>
          <p:cNvGrpSpPr/>
          <p:nvPr/>
        </p:nvGrpSpPr>
        <p:grpSpPr>
          <a:xfrm>
            <a:off x="2480746" y="3534460"/>
            <a:ext cx="1243128" cy="637739"/>
            <a:chOff x="2496310" y="3693351"/>
            <a:chExt cx="1342906" cy="688926"/>
          </a:xfrm>
        </p:grpSpPr>
        <p:grpSp>
          <p:nvGrpSpPr>
            <p:cNvPr id="4235" name="Google Shape;4235;p61"/>
            <p:cNvGrpSpPr/>
            <p:nvPr/>
          </p:nvGrpSpPr>
          <p:grpSpPr>
            <a:xfrm>
              <a:off x="2496310" y="3693351"/>
              <a:ext cx="1342906" cy="688875"/>
              <a:chOff x="2496310" y="3693351"/>
              <a:chExt cx="1342906" cy="688875"/>
            </a:xfrm>
          </p:grpSpPr>
          <p:sp>
            <p:nvSpPr>
              <p:cNvPr id="4236" name="Google Shape;4236;p6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7" name="Google Shape;4237;p6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8" name="Google Shape;4238;p6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9" name="Google Shape;4239;p6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0" name="Google Shape;4240;p6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1" name="Google Shape;4241;p6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242" name="Google Shape;4242;p61"/>
              <p:cNvCxnSpPr>
                <a:stCxn id="4240"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243" name="Google Shape;4243;p61"/>
              <p:cNvCxnSpPr>
                <a:stCxn id="4237"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244" name="Google Shape;4244;p61"/>
              <p:cNvCxnSpPr>
                <a:stCxn id="4238"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245" name="Google Shape;4245;p61"/>
              <p:cNvCxnSpPr>
                <a:stCxn id="4241"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246" name="Google Shape;4246;p61"/>
              <p:cNvCxnSpPr>
                <a:stCxn id="4239"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247" name="Google Shape;4247;p61"/>
            <p:cNvGrpSpPr/>
            <p:nvPr/>
          </p:nvGrpSpPr>
          <p:grpSpPr>
            <a:xfrm>
              <a:off x="2675275" y="3930557"/>
              <a:ext cx="1003306" cy="451719"/>
              <a:chOff x="2675275" y="4174282"/>
              <a:chExt cx="1003306" cy="451719"/>
            </a:xfrm>
          </p:grpSpPr>
          <p:sp>
            <p:nvSpPr>
              <p:cNvPr id="4248" name="Google Shape;4248;p6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9" name="Google Shape;4249;p6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0" name="Google Shape;4250;p6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251" name="Google Shape;4251;p61"/>
          <p:cNvGrpSpPr/>
          <p:nvPr/>
        </p:nvGrpSpPr>
        <p:grpSpPr>
          <a:xfrm>
            <a:off x="1654417" y="971307"/>
            <a:ext cx="574511" cy="874709"/>
            <a:chOff x="1715404" y="1112080"/>
            <a:chExt cx="642270" cy="977984"/>
          </a:xfrm>
        </p:grpSpPr>
        <p:grpSp>
          <p:nvGrpSpPr>
            <p:cNvPr id="4252" name="Google Shape;4252;p61"/>
            <p:cNvGrpSpPr/>
            <p:nvPr/>
          </p:nvGrpSpPr>
          <p:grpSpPr>
            <a:xfrm>
              <a:off x="1715404" y="1112080"/>
              <a:ext cx="642270" cy="977984"/>
              <a:chOff x="1715404" y="1112080"/>
              <a:chExt cx="642270" cy="977984"/>
            </a:xfrm>
          </p:grpSpPr>
          <p:sp>
            <p:nvSpPr>
              <p:cNvPr id="4253" name="Google Shape;4253;p6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4" name="Google Shape;4254;p6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55" name="Google Shape;4255;p61"/>
            <p:cNvGrpSpPr/>
            <p:nvPr/>
          </p:nvGrpSpPr>
          <p:grpSpPr>
            <a:xfrm>
              <a:off x="1768927" y="1165603"/>
              <a:ext cx="535225" cy="851367"/>
              <a:chOff x="1768927" y="1165603"/>
              <a:chExt cx="535225" cy="851367"/>
            </a:xfrm>
          </p:grpSpPr>
          <p:sp>
            <p:nvSpPr>
              <p:cNvPr id="4256" name="Google Shape;4256;p6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7" name="Google Shape;4257;p6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58" name="Google Shape;4258;p61"/>
            <p:cNvGrpSpPr/>
            <p:nvPr/>
          </p:nvGrpSpPr>
          <p:grpSpPr>
            <a:xfrm>
              <a:off x="1822449" y="1219125"/>
              <a:ext cx="428180" cy="718859"/>
              <a:chOff x="1822449" y="1219125"/>
              <a:chExt cx="428180" cy="718859"/>
            </a:xfrm>
          </p:grpSpPr>
          <p:sp>
            <p:nvSpPr>
              <p:cNvPr id="4259" name="Google Shape;4259;p6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0" name="Google Shape;4260;p6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61" name="Google Shape;4261;p61"/>
            <p:cNvGrpSpPr/>
            <p:nvPr/>
          </p:nvGrpSpPr>
          <p:grpSpPr>
            <a:xfrm>
              <a:off x="1875972" y="1272648"/>
              <a:ext cx="321135" cy="586939"/>
              <a:chOff x="1875972" y="1272648"/>
              <a:chExt cx="321135" cy="586939"/>
            </a:xfrm>
          </p:grpSpPr>
          <p:sp>
            <p:nvSpPr>
              <p:cNvPr id="4262" name="Google Shape;4262;p6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3" name="Google Shape;4263;p6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264" name="Google Shape;4264;p61"/>
          <p:cNvGrpSpPr/>
          <p:nvPr/>
        </p:nvGrpSpPr>
        <p:grpSpPr>
          <a:xfrm>
            <a:off x="7761578" y="3528028"/>
            <a:ext cx="293855" cy="644170"/>
            <a:chOff x="241025" y="3151575"/>
            <a:chExt cx="293855" cy="644170"/>
          </a:xfrm>
        </p:grpSpPr>
        <p:sp>
          <p:nvSpPr>
            <p:cNvPr id="4265" name="Google Shape;4265;p6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6" name="Google Shape;4266;p6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67" name="Google Shape;4267;p61"/>
          <p:cNvGrpSpPr/>
          <p:nvPr/>
        </p:nvGrpSpPr>
        <p:grpSpPr>
          <a:xfrm>
            <a:off x="709562" y="2728028"/>
            <a:ext cx="1779649" cy="591620"/>
            <a:chOff x="246070" y="1983375"/>
            <a:chExt cx="1855347" cy="616849"/>
          </a:xfrm>
        </p:grpSpPr>
        <p:sp>
          <p:nvSpPr>
            <p:cNvPr id="4268" name="Google Shape;4268;p6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9" name="Google Shape;4269;p6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0" name="Google Shape;4270;p6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1" name="Google Shape;4271;p6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2" name="Google Shape;4272;p6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3" name="Google Shape;4273;p6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4" name="Google Shape;4274;p6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5" name="Google Shape;4275;p6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6" name="Google Shape;4276;p6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77" name="Google Shape;4277;p61"/>
          <p:cNvGrpSpPr/>
          <p:nvPr/>
        </p:nvGrpSpPr>
        <p:grpSpPr>
          <a:xfrm>
            <a:off x="2320428" y="971307"/>
            <a:ext cx="711055" cy="745993"/>
            <a:chOff x="2496269" y="1171698"/>
            <a:chExt cx="761953" cy="799392"/>
          </a:xfrm>
        </p:grpSpPr>
        <p:grpSp>
          <p:nvGrpSpPr>
            <p:cNvPr id="4278" name="Google Shape;4278;p61"/>
            <p:cNvGrpSpPr/>
            <p:nvPr/>
          </p:nvGrpSpPr>
          <p:grpSpPr>
            <a:xfrm>
              <a:off x="2496269" y="1171698"/>
              <a:ext cx="761953" cy="723022"/>
              <a:chOff x="2496269" y="1171698"/>
              <a:chExt cx="761953" cy="723022"/>
            </a:xfrm>
          </p:grpSpPr>
          <p:sp>
            <p:nvSpPr>
              <p:cNvPr id="4279" name="Google Shape;4279;p6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0" name="Google Shape;4280;p6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281" name="Google Shape;4281;p61"/>
              <p:cNvGrpSpPr/>
              <p:nvPr/>
            </p:nvGrpSpPr>
            <p:grpSpPr>
              <a:xfrm>
                <a:off x="2496269" y="1171698"/>
                <a:ext cx="761953" cy="723022"/>
                <a:chOff x="2496269" y="1120652"/>
                <a:chExt cx="761953" cy="723022"/>
              </a:xfrm>
            </p:grpSpPr>
            <p:grpSp>
              <p:nvGrpSpPr>
                <p:cNvPr id="4282" name="Google Shape;4282;p61"/>
                <p:cNvGrpSpPr/>
                <p:nvPr/>
              </p:nvGrpSpPr>
              <p:grpSpPr>
                <a:xfrm>
                  <a:off x="2496269" y="1120652"/>
                  <a:ext cx="761953" cy="723022"/>
                  <a:chOff x="2496269" y="1120652"/>
                  <a:chExt cx="761953" cy="723022"/>
                </a:xfrm>
              </p:grpSpPr>
              <p:grpSp>
                <p:nvGrpSpPr>
                  <p:cNvPr id="4283" name="Google Shape;4283;p61"/>
                  <p:cNvGrpSpPr/>
                  <p:nvPr/>
                </p:nvGrpSpPr>
                <p:grpSpPr>
                  <a:xfrm>
                    <a:off x="2496269" y="1304589"/>
                    <a:ext cx="407089" cy="305057"/>
                    <a:chOff x="2496269" y="1304589"/>
                    <a:chExt cx="407089" cy="305057"/>
                  </a:xfrm>
                </p:grpSpPr>
                <p:sp>
                  <p:nvSpPr>
                    <p:cNvPr id="4284" name="Google Shape;4284;p6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5" name="Google Shape;4285;p6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86" name="Google Shape;4286;p61"/>
                  <p:cNvGrpSpPr/>
                  <p:nvPr/>
                </p:nvGrpSpPr>
                <p:grpSpPr>
                  <a:xfrm>
                    <a:off x="2586468" y="1493376"/>
                    <a:ext cx="358850" cy="349656"/>
                    <a:chOff x="2586468" y="1493376"/>
                    <a:chExt cx="358850" cy="349656"/>
                  </a:xfrm>
                </p:grpSpPr>
                <p:sp>
                  <p:nvSpPr>
                    <p:cNvPr id="4287" name="Google Shape;4287;p6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8" name="Google Shape;4288;p6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89" name="Google Shape;4289;p61"/>
                  <p:cNvGrpSpPr/>
                  <p:nvPr/>
                </p:nvGrpSpPr>
                <p:grpSpPr>
                  <a:xfrm>
                    <a:off x="2807939" y="1494024"/>
                    <a:ext cx="358857" cy="349650"/>
                    <a:chOff x="2807939" y="1494024"/>
                    <a:chExt cx="358857" cy="349650"/>
                  </a:xfrm>
                </p:grpSpPr>
                <p:sp>
                  <p:nvSpPr>
                    <p:cNvPr id="4290" name="Google Shape;4290;p6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1" name="Google Shape;4291;p6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92" name="Google Shape;4292;p61"/>
                  <p:cNvGrpSpPr/>
                  <p:nvPr/>
                </p:nvGrpSpPr>
                <p:grpSpPr>
                  <a:xfrm>
                    <a:off x="2851133" y="1305635"/>
                    <a:ext cx="407089" cy="305057"/>
                    <a:chOff x="2851133" y="1305635"/>
                    <a:chExt cx="407089" cy="305057"/>
                  </a:xfrm>
                </p:grpSpPr>
                <p:sp>
                  <p:nvSpPr>
                    <p:cNvPr id="4293" name="Google Shape;4293;p6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4" name="Google Shape;4294;p6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95" name="Google Shape;4295;p61"/>
                  <p:cNvGrpSpPr/>
                  <p:nvPr/>
                </p:nvGrpSpPr>
                <p:grpSpPr>
                  <a:xfrm>
                    <a:off x="2727495" y="1120652"/>
                    <a:ext cx="300271" cy="396358"/>
                    <a:chOff x="2727495" y="1120652"/>
                    <a:chExt cx="300271" cy="396358"/>
                  </a:xfrm>
                </p:grpSpPr>
                <p:sp>
                  <p:nvSpPr>
                    <p:cNvPr id="4296" name="Google Shape;4296;p6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7" name="Google Shape;4297;p6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298" name="Google Shape;4298;p61"/>
                <p:cNvGrpSpPr/>
                <p:nvPr/>
              </p:nvGrpSpPr>
              <p:grpSpPr>
                <a:xfrm>
                  <a:off x="2722305" y="1350460"/>
                  <a:ext cx="308357" cy="308344"/>
                  <a:chOff x="2722305" y="1350460"/>
                  <a:chExt cx="308357" cy="308344"/>
                </a:xfrm>
              </p:grpSpPr>
              <p:sp>
                <p:nvSpPr>
                  <p:cNvPr id="4299" name="Google Shape;4299;p6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300" name="Google Shape;4300;p61"/>
                  <p:cNvGrpSpPr/>
                  <p:nvPr/>
                </p:nvGrpSpPr>
                <p:grpSpPr>
                  <a:xfrm>
                    <a:off x="2725064" y="1364529"/>
                    <a:ext cx="297954" cy="280182"/>
                    <a:chOff x="2725064" y="1364529"/>
                    <a:chExt cx="297954" cy="280182"/>
                  </a:xfrm>
                </p:grpSpPr>
                <p:sp>
                  <p:nvSpPr>
                    <p:cNvPr id="4301" name="Google Shape;4301;p6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2" name="Google Shape;4302;p6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3" name="Google Shape;4303;p6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4" name="Google Shape;4304;p6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5" name="Google Shape;4305;p6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sp>
          <p:nvSpPr>
            <p:cNvPr id="4306" name="Google Shape;4306;p6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7" name="Google Shape;4307;p6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8" name="Google Shape;4308;p6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9" name="Google Shape;4309;p6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0" name="Google Shape;4310;p6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11" name="Google Shape;4311;p61"/>
          <p:cNvGrpSpPr/>
          <p:nvPr/>
        </p:nvGrpSpPr>
        <p:grpSpPr>
          <a:xfrm>
            <a:off x="3909129" y="2727412"/>
            <a:ext cx="1569144" cy="591015"/>
            <a:chOff x="3820100" y="3023049"/>
            <a:chExt cx="1303926" cy="491162"/>
          </a:xfrm>
        </p:grpSpPr>
        <p:grpSp>
          <p:nvGrpSpPr>
            <p:cNvPr id="4312" name="Google Shape;4312;p61"/>
            <p:cNvGrpSpPr/>
            <p:nvPr/>
          </p:nvGrpSpPr>
          <p:grpSpPr>
            <a:xfrm>
              <a:off x="3820100" y="3023072"/>
              <a:ext cx="1303926" cy="491139"/>
              <a:chOff x="3820100" y="3023072"/>
              <a:chExt cx="1303926" cy="491139"/>
            </a:xfrm>
          </p:grpSpPr>
          <p:sp>
            <p:nvSpPr>
              <p:cNvPr id="4313" name="Google Shape;4313;p6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4" name="Google Shape;4314;p6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15" name="Google Shape;4315;p61"/>
            <p:cNvGrpSpPr/>
            <p:nvPr/>
          </p:nvGrpSpPr>
          <p:grpSpPr>
            <a:xfrm>
              <a:off x="4132439" y="3023645"/>
              <a:ext cx="393633" cy="177096"/>
              <a:chOff x="4132439" y="3023645"/>
              <a:chExt cx="393633" cy="177096"/>
            </a:xfrm>
          </p:grpSpPr>
          <p:sp>
            <p:nvSpPr>
              <p:cNvPr id="4316" name="Google Shape;4316;p6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7" name="Google Shape;4317;p6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18" name="Google Shape;4318;p61"/>
            <p:cNvGrpSpPr/>
            <p:nvPr/>
          </p:nvGrpSpPr>
          <p:grpSpPr>
            <a:xfrm>
              <a:off x="3921811" y="3023049"/>
              <a:ext cx="1002397" cy="388943"/>
              <a:chOff x="3921811" y="3023049"/>
              <a:chExt cx="1002397" cy="388943"/>
            </a:xfrm>
          </p:grpSpPr>
          <p:sp>
            <p:nvSpPr>
              <p:cNvPr id="4319" name="Google Shape;4319;p6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0" name="Google Shape;4320;p6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21" name="Google Shape;4321;p61"/>
            <p:cNvGrpSpPr/>
            <p:nvPr/>
          </p:nvGrpSpPr>
          <p:grpSpPr>
            <a:xfrm>
              <a:off x="4023645" y="3023049"/>
              <a:ext cx="683032" cy="286722"/>
              <a:chOff x="4023645" y="3023049"/>
              <a:chExt cx="683032" cy="286722"/>
            </a:xfrm>
          </p:grpSpPr>
          <p:sp>
            <p:nvSpPr>
              <p:cNvPr id="4322" name="Google Shape;4322;p6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3" name="Google Shape;4323;p6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324" name="Google Shape;4324;p61"/>
          <p:cNvGrpSpPr/>
          <p:nvPr/>
        </p:nvGrpSpPr>
        <p:grpSpPr>
          <a:xfrm>
            <a:off x="1541251" y="1854258"/>
            <a:ext cx="713522" cy="688025"/>
            <a:chOff x="1706078" y="2092648"/>
            <a:chExt cx="660913" cy="637296"/>
          </a:xfrm>
        </p:grpSpPr>
        <p:sp>
          <p:nvSpPr>
            <p:cNvPr id="4325" name="Google Shape;4325;p6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326" name="Google Shape;4326;p61"/>
            <p:cNvGrpSpPr/>
            <p:nvPr/>
          </p:nvGrpSpPr>
          <p:grpSpPr>
            <a:xfrm>
              <a:off x="1706078" y="2092648"/>
              <a:ext cx="660913" cy="575241"/>
              <a:chOff x="1706078" y="2092648"/>
              <a:chExt cx="660913" cy="575241"/>
            </a:xfrm>
          </p:grpSpPr>
          <p:sp>
            <p:nvSpPr>
              <p:cNvPr id="4327" name="Google Shape;4327;p6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8" name="Google Shape;4328;p6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9" name="Google Shape;4329;p6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330" name="Google Shape;4330;p61"/>
          <p:cNvGrpSpPr/>
          <p:nvPr/>
        </p:nvGrpSpPr>
        <p:grpSpPr>
          <a:xfrm>
            <a:off x="6303109" y="971806"/>
            <a:ext cx="1317459" cy="684168"/>
            <a:chOff x="238125" y="999450"/>
            <a:chExt cx="7140700" cy="3708225"/>
          </a:xfrm>
        </p:grpSpPr>
        <p:sp>
          <p:nvSpPr>
            <p:cNvPr id="4331" name="Google Shape;4331;p6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2" name="Google Shape;4332;p6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3" name="Google Shape;4333;p6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4" name="Google Shape;4334;p6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5" name="Google Shape;4335;p6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6" name="Google Shape;4336;p6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7" name="Google Shape;4337;p6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8" name="Google Shape;4338;p6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9" name="Google Shape;4339;p6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4343" name="Shape 4343"/>
        <p:cNvGrpSpPr/>
        <p:nvPr/>
      </p:nvGrpSpPr>
      <p:grpSpPr>
        <a:xfrm>
          <a:off x="0" y="0"/>
          <a:ext cx="0" cy="0"/>
          <a:chOff x="0" y="0"/>
          <a:chExt cx="0" cy="0"/>
        </a:xfrm>
      </p:grpSpPr>
      <p:grpSp>
        <p:nvGrpSpPr>
          <p:cNvPr id="4344" name="Google Shape;4344;p62"/>
          <p:cNvGrpSpPr/>
          <p:nvPr/>
        </p:nvGrpSpPr>
        <p:grpSpPr>
          <a:xfrm>
            <a:off x="717027" y="967622"/>
            <a:ext cx="1636117" cy="1526144"/>
            <a:chOff x="729238" y="1179665"/>
            <a:chExt cx="1636117" cy="1526144"/>
          </a:xfrm>
        </p:grpSpPr>
        <p:grpSp>
          <p:nvGrpSpPr>
            <p:cNvPr id="4345" name="Google Shape;4345;p62"/>
            <p:cNvGrpSpPr/>
            <p:nvPr/>
          </p:nvGrpSpPr>
          <p:grpSpPr>
            <a:xfrm>
              <a:off x="729238" y="1179665"/>
              <a:ext cx="80700" cy="1526144"/>
              <a:chOff x="729238" y="1179665"/>
              <a:chExt cx="80700" cy="1526144"/>
            </a:xfrm>
          </p:grpSpPr>
          <p:sp>
            <p:nvSpPr>
              <p:cNvPr id="4346" name="Google Shape;4346;p6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7" name="Google Shape;4347;p6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8" name="Google Shape;4348;p6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9" name="Google Shape;4349;p6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0" name="Google Shape;4350;p6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1" name="Google Shape;4351;p6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2" name="Google Shape;4352;p6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3" name="Google Shape;4353;p6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4" name="Google Shape;4354;p6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5" name="Google Shape;4355;p6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56" name="Google Shape;4356;p62"/>
            <p:cNvGrpSpPr/>
            <p:nvPr/>
          </p:nvGrpSpPr>
          <p:grpSpPr>
            <a:xfrm>
              <a:off x="903098" y="1179665"/>
              <a:ext cx="80700" cy="1526144"/>
              <a:chOff x="903098" y="1179665"/>
              <a:chExt cx="80700" cy="1526144"/>
            </a:xfrm>
          </p:grpSpPr>
          <p:sp>
            <p:nvSpPr>
              <p:cNvPr id="4357" name="Google Shape;4357;p6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8" name="Google Shape;4358;p6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9" name="Google Shape;4359;p6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0" name="Google Shape;4360;p6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1" name="Google Shape;4361;p6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2" name="Google Shape;4362;p6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3" name="Google Shape;4363;p6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4" name="Google Shape;4364;p6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5" name="Google Shape;4365;p6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6" name="Google Shape;4366;p6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67" name="Google Shape;4367;p62"/>
            <p:cNvGrpSpPr/>
            <p:nvPr/>
          </p:nvGrpSpPr>
          <p:grpSpPr>
            <a:xfrm>
              <a:off x="1076958" y="1179665"/>
              <a:ext cx="80700" cy="1526144"/>
              <a:chOff x="1076958" y="1179665"/>
              <a:chExt cx="80700" cy="1526144"/>
            </a:xfrm>
          </p:grpSpPr>
          <p:sp>
            <p:nvSpPr>
              <p:cNvPr id="4368" name="Google Shape;4368;p6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9" name="Google Shape;4369;p6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0" name="Google Shape;4370;p6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1" name="Google Shape;4371;p6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2" name="Google Shape;4372;p6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3" name="Google Shape;4373;p6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4" name="Google Shape;4374;p6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5" name="Google Shape;4375;p6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6" name="Google Shape;4376;p6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7" name="Google Shape;4377;p6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78" name="Google Shape;4378;p62"/>
            <p:cNvGrpSpPr/>
            <p:nvPr/>
          </p:nvGrpSpPr>
          <p:grpSpPr>
            <a:xfrm>
              <a:off x="1247707" y="1179665"/>
              <a:ext cx="80700" cy="1526144"/>
              <a:chOff x="1247707" y="1179665"/>
              <a:chExt cx="80700" cy="1526144"/>
            </a:xfrm>
          </p:grpSpPr>
          <p:sp>
            <p:nvSpPr>
              <p:cNvPr id="4379" name="Google Shape;4379;p6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0" name="Google Shape;4380;p6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1" name="Google Shape;4381;p6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2" name="Google Shape;4382;p6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3" name="Google Shape;4383;p6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4" name="Google Shape;4384;p6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5" name="Google Shape;4385;p6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6" name="Google Shape;4386;p6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7" name="Google Shape;4387;p6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8" name="Google Shape;4388;p6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89" name="Google Shape;4389;p62"/>
            <p:cNvGrpSpPr/>
            <p:nvPr/>
          </p:nvGrpSpPr>
          <p:grpSpPr>
            <a:xfrm>
              <a:off x="1421567" y="1179665"/>
              <a:ext cx="80700" cy="1526144"/>
              <a:chOff x="1421567" y="1179665"/>
              <a:chExt cx="80700" cy="1526144"/>
            </a:xfrm>
          </p:grpSpPr>
          <p:sp>
            <p:nvSpPr>
              <p:cNvPr id="4390" name="Google Shape;4390;p6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1" name="Google Shape;4391;p6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2" name="Google Shape;4392;p6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3" name="Google Shape;4393;p6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4" name="Google Shape;4394;p6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5" name="Google Shape;4395;p6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6" name="Google Shape;4396;p6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7" name="Google Shape;4397;p6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8" name="Google Shape;4398;p6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9" name="Google Shape;4399;p6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00" name="Google Shape;4400;p62"/>
            <p:cNvGrpSpPr/>
            <p:nvPr/>
          </p:nvGrpSpPr>
          <p:grpSpPr>
            <a:xfrm>
              <a:off x="1592327" y="1179665"/>
              <a:ext cx="80700" cy="1526144"/>
              <a:chOff x="1592327" y="1179665"/>
              <a:chExt cx="80700" cy="1526144"/>
            </a:xfrm>
          </p:grpSpPr>
          <p:sp>
            <p:nvSpPr>
              <p:cNvPr id="4401" name="Google Shape;4401;p6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2" name="Google Shape;4402;p6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3" name="Google Shape;4403;p6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4" name="Google Shape;4404;p6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5" name="Google Shape;4405;p6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6" name="Google Shape;4406;p6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7" name="Google Shape;4407;p6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8" name="Google Shape;4408;p6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9" name="Google Shape;4409;p6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0" name="Google Shape;4410;p6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11" name="Google Shape;4411;p62"/>
            <p:cNvGrpSpPr/>
            <p:nvPr/>
          </p:nvGrpSpPr>
          <p:grpSpPr>
            <a:xfrm>
              <a:off x="1766187" y="1179665"/>
              <a:ext cx="80700" cy="1526144"/>
              <a:chOff x="1766187" y="1179665"/>
              <a:chExt cx="80700" cy="1526144"/>
            </a:xfrm>
          </p:grpSpPr>
          <p:sp>
            <p:nvSpPr>
              <p:cNvPr id="4412" name="Google Shape;4412;p6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3" name="Google Shape;4413;p6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4" name="Google Shape;4414;p6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5" name="Google Shape;4415;p6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6" name="Google Shape;4416;p6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7" name="Google Shape;4417;p6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8" name="Google Shape;4418;p6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9" name="Google Shape;4419;p6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0" name="Google Shape;4420;p6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1" name="Google Shape;4421;p6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22" name="Google Shape;4422;p62"/>
            <p:cNvGrpSpPr/>
            <p:nvPr/>
          </p:nvGrpSpPr>
          <p:grpSpPr>
            <a:xfrm>
              <a:off x="1936935" y="1179665"/>
              <a:ext cx="80700" cy="1526144"/>
              <a:chOff x="1936935" y="1179665"/>
              <a:chExt cx="80700" cy="1526144"/>
            </a:xfrm>
          </p:grpSpPr>
          <p:sp>
            <p:nvSpPr>
              <p:cNvPr id="4423" name="Google Shape;4423;p6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4" name="Google Shape;4424;p6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5" name="Google Shape;4425;p6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6" name="Google Shape;4426;p6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7" name="Google Shape;4427;p6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8" name="Google Shape;4428;p6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9" name="Google Shape;4429;p6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0" name="Google Shape;4430;p6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1" name="Google Shape;4431;p6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2" name="Google Shape;4432;p6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33" name="Google Shape;4433;p62"/>
            <p:cNvGrpSpPr/>
            <p:nvPr/>
          </p:nvGrpSpPr>
          <p:grpSpPr>
            <a:xfrm>
              <a:off x="2110795" y="1179665"/>
              <a:ext cx="80700" cy="1526144"/>
              <a:chOff x="2110795" y="1179665"/>
              <a:chExt cx="80700" cy="1526144"/>
            </a:xfrm>
          </p:grpSpPr>
          <p:sp>
            <p:nvSpPr>
              <p:cNvPr id="4434" name="Google Shape;4434;p6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5" name="Google Shape;4435;p6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6" name="Google Shape;4436;p6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7" name="Google Shape;4437;p6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8" name="Google Shape;4438;p6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9" name="Google Shape;4439;p6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0" name="Google Shape;4440;p6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1" name="Google Shape;4441;p6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2" name="Google Shape;4442;p6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3" name="Google Shape;4443;p6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44" name="Google Shape;4444;p62"/>
            <p:cNvGrpSpPr/>
            <p:nvPr/>
          </p:nvGrpSpPr>
          <p:grpSpPr>
            <a:xfrm>
              <a:off x="2284655" y="1179665"/>
              <a:ext cx="80700" cy="1526144"/>
              <a:chOff x="2284655" y="1179665"/>
              <a:chExt cx="80700" cy="1526144"/>
            </a:xfrm>
          </p:grpSpPr>
          <p:sp>
            <p:nvSpPr>
              <p:cNvPr id="4445" name="Google Shape;4445;p6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6" name="Google Shape;4446;p6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7" name="Google Shape;4447;p6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8" name="Google Shape;4448;p6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9" name="Google Shape;4449;p6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0" name="Google Shape;4450;p6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1" name="Google Shape;4451;p6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2" name="Google Shape;4452;p6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3" name="Google Shape;4453;p6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4" name="Google Shape;4454;p6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455" name="Google Shape;4455;p62"/>
          <p:cNvGrpSpPr/>
          <p:nvPr/>
        </p:nvGrpSpPr>
        <p:grpSpPr>
          <a:xfrm>
            <a:off x="2611693" y="986760"/>
            <a:ext cx="1364248" cy="1102133"/>
            <a:chOff x="2623904" y="1198803"/>
            <a:chExt cx="1364248" cy="1102133"/>
          </a:xfrm>
        </p:grpSpPr>
        <p:grpSp>
          <p:nvGrpSpPr>
            <p:cNvPr id="4456" name="Google Shape;4456;p62"/>
            <p:cNvGrpSpPr/>
            <p:nvPr/>
          </p:nvGrpSpPr>
          <p:grpSpPr>
            <a:xfrm>
              <a:off x="2623907" y="1198803"/>
              <a:ext cx="1364245" cy="273000"/>
              <a:chOff x="2623907" y="1198803"/>
              <a:chExt cx="1364245" cy="273000"/>
            </a:xfrm>
          </p:grpSpPr>
          <p:sp>
            <p:nvSpPr>
              <p:cNvPr id="4457" name="Google Shape;4457;p6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8" name="Google Shape;4458;p6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9" name="Google Shape;4459;p6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0" name="Google Shape;4460;p6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1" name="Google Shape;4461;p6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62" name="Google Shape;4462;p62"/>
            <p:cNvGrpSpPr/>
            <p:nvPr/>
          </p:nvGrpSpPr>
          <p:grpSpPr>
            <a:xfrm>
              <a:off x="2623904" y="1476964"/>
              <a:ext cx="1364245" cy="273000"/>
              <a:chOff x="2623904" y="1476964"/>
              <a:chExt cx="1364245" cy="273000"/>
            </a:xfrm>
          </p:grpSpPr>
          <p:sp>
            <p:nvSpPr>
              <p:cNvPr id="4463" name="Google Shape;4463;p6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4" name="Google Shape;4464;p6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5" name="Google Shape;4465;p6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6" name="Google Shape;4466;p6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7" name="Google Shape;4467;p6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68" name="Google Shape;4468;p62"/>
            <p:cNvGrpSpPr/>
            <p:nvPr/>
          </p:nvGrpSpPr>
          <p:grpSpPr>
            <a:xfrm>
              <a:off x="2623907" y="1749775"/>
              <a:ext cx="1364245" cy="273000"/>
              <a:chOff x="2623907" y="1749775"/>
              <a:chExt cx="1364245" cy="273000"/>
            </a:xfrm>
          </p:grpSpPr>
          <p:sp>
            <p:nvSpPr>
              <p:cNvPr id="4469" name="Google Shape;4469;p6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0" name="Google Shape;4470;p6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1" name="Google Shape;4471;p6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2" name="Google Shape;4472;p6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3" name="Google Shape;4473;p6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74" name="Google Shape;4474;p62"/>
            <p:cNvGrpSpPr/>
            <p:nvPr/>
          </p:nvGrpSpPr>
          <p:grpSpPr>
            <a:xfrm>
              <a:off x="2623904" y="2027936"/>
              <a:ext cx="1364245" cy="273000"/>
              <a:chOff x="2623904" y="2027936"/>
              <a:chExt cx="1364245" cy="273000"/>
            </a:xfrm>
          </p:grpSpPr>
          <p:sp>
            <p:nvSpPr>
              <p:cNvPr id="4475" name="Google Shape;4475;p6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6" name="Google Shape;4476;p6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7" name="Google Shape;4477;p6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8" name="Google Shape;4478;p6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9" name="Google Shape;4479;p6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480" name="Google Shape;4480;p62"/>
          <p:cNvGrpSpPr/>
          <p:nvPr/>
        </p:nvGrpSpPr>
        <p:grpSpPr>
          <a:xfrm>
            <a:off x="2601154" y="2445833"/>
            <a:ext cx="1387541" cy="159124"/>
            <a:chOff x="3200660" y="2180272"/>
            <a:chExt cx="2563824" cy="378237"/>
          </a:xfrm>
        </p:grpSpPr>
        <p:sp>
          <p:nvSpPr>
            <p:cNvPr id="4481" name="Google Shape;4481;p6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2" name="Google Shape;4482;p6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3" name="Google Shape;4483;p6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4" name="Google Shape;4484;p6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5" name="Google Shape;4485;p6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6" name="Google Shape;4486;p6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7" name="Google Shape;4487;p6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8" name="Google Shape;4488;p6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9" name="Google Shape;4489;p6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0" name="Google Shape;4490;p6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1" name="Google Shape;4491;p6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2" name="Google Shape;4492;p6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3" name="Google Shape;4493;p6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4" name="Google Shape;4494;p6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5" name="Google Shape;4495;p6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6" name="Google Shape;4496;p6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7" name="Google Shape;4497;p6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8" name="Google Shape;4498;p6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99" name="Google Shape;4499;p62"/>
          <p:cNvGrpSpPr/>
          <p:nvPr/>
        </p:nvGrpSpPr>
        <p:grpSpPr>
          <a:xfrm>
            <a:off x="2597679" y="2723597"/>
            <a:ext cx="1390502" cy="159625"/>
            <a:chOff x="3530150" y="2790075"/>
            <a:chExt cx="1962600" cy="225300"/>
          </a:xfrm>
        </p:grpSpPr>
        <p:sp>
          <p:nvSpPr>
            <p:cNvPr id="4500" name="Google Shape;4500;p6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1" name="Google Shape;4501;p6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02" name="Google Shape;4502;p62"/>
          <p:cNvGrpSpPr/>
          <p:nvPr/>
        </p:nvGrpSpPr>
        <p:grpSpPr>
          <a:xfrm>
            <a:off x="2597736" y="3001862"/>
            <a:ext cx="1411629" cy="154175"/>
            <a:chOff x="3558802" y="4011244"/>
            <a:chExt cx="1866000" cy="111600"/>
          </a:xfrm>
        </p:grpSpPr>
        <p:sp>
          <p:nvSpPr>
            <p:cNvPr id="4503" name="Google Shape;4503;p6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4" name="Google Shape;4504;p6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05" name="Google Shape;4505;p62"/>
          <p:cNvGrpSpPr/>
          <p:nvPr/>
        </p:nvGrpSpPr>
        <p:grpSpPr>
          <a:xfrm>
            <a:off x="2598024" y="2207432"/>
            <a:ext cx="1383503" cy="119761"/>
            <a:chOff x="3465975" y="2270258"/>
            <a:chExt cx="1986364" cy="171947"/>
          </a:xfrm>
        </p:grpSpPr>
        <p:sp>
          <p:nvSpPr>
            <p:cNvPr id="4506" name="Google Shape;4506;p6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7" name="Google Shape;4507;p6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8" name="Google Shape;4508;p6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9" name="Google Shape;4509;p6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0" name="Google Shape;4510;p6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1" name="Google Shape;4511;p6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2" name="Google Shape;4512;p6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3" name="Google Shape;4513;p6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14" name="Google Shape;4514;p62"/>
          <p:cNvGrpSpPr/>
          <p:nvPr/>
        </p:nvGrpSpPr>
        <p:grpSpPr>
          <a:xfrm>
            <a:off x="2609031" y="3571205"/>
            <a:ext cx="1369531" cy="195460"/>
            <a:chOff x="723300" y="4253549"/>
            <a:chExt cx="2276482" cy="324900"/>
          </a:xfrm>
        </p:grpSpPr>
        <p:sp>
          <p:nvSpPr>
            <p:cNvPr id="4515" name="Google Shape;4515;p6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6" name="Google Shape;4516;p6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7" name="Google Shape;4517;p6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8" name="Google Shape;4518;p6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9" name="Google Shape;4519;p6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20" name="Google Shape;4520;p62"/>
          <p:cNvGrpSpPr/>
          <p:nvPr/>
        </p:nvGrpSpPr>
        <p:grpSpPr>
          <a:xfrm>
            <a:off x="2598592" y="3272446"/>
            <a:ext cx="1389066" cy="180119"/>
            <a:chOff x="705948" y="3788465"/>
            <a:chExt cx="2308953" cy="299400"/>
          </a:xfrm>
        </p:grpSpPr>
        <p:sp>
          <p:nvSpPr>
            <p:cNvPr id="4521" name="Google Shape;4521;p6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2" name="Google Shape;4522;p6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3" name="Google Shape;4523;p6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4" name="Google Shape;4524;p6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5" name="Google Shape;4525;p6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26" name="Google Shape;4526;p62"/>
          <p:cNvGrpSpPr/>
          <p:nvPr/>
        </p:nvGrpSpPr>
        <p:grpSpPr>
          <a:xfrm>
            <a:off x="4195583" y="1876400"/>
            <a:ext cx="1433821" cy="191501"/>
            <a:chOff x="4273350" y="2088443"/>
            <a:chExt cx="1433821" cy="191501"/>
          </a:xfrm>
        </p:grpSpPr>
        <p:grpSp>
          <p:nvGrpSpPr>
            <p:cNvPr id="4527" name="Google Shape;4527;p62"/>
            <p:cNvGrpSpPr/>
            <p:nvPr/>
          </p:nvGrpSpPr>
          <p:grpSpPr>
            <a:xfrm>
              <a:off x="4273350" y="2088443"/>
              <a:ext cx="1433821" cy="0"/>
              <a:chOff x="5224975" y="2962250"/>
              <a:chExt cx="1544400" cy="0"/>
            </a:xfrm>
          </p:grpSpPr>
          <p:cxnSp>
            <p:nvCxnSpPr>
              <p:cNvPr id="4528" name="Google Shape;4528;p6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529" name="Google Shape;4529;p6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530" name="Google Shape;4530;p62"/>
            <p:cNvGrpSpPr/>
            <p:nvPr/>
          </p:nvGrpSpPr>
          <p:grpSpPr>
            <a:xfrm>
              <a:off x="4273350" y="2279944"/>
              <a:ext cx="1433821" cy="0"/>
              <a:chOff x="5224975" y="2962250"/>
              <a:chExt cx="1544400" cy="0"/>
            </a:xfrm>
          </p:grpSpPr>
          <p:cxnSp>
            <p:nvCxnSpPr>
              <p:cNvPr id="4531" name="Google Shape;4531;p6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532" name="Google Shape;4532;p6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533" name="Google Shape;4533;p62"/>
          <p:cNvGrpSpPr/>
          <p:nvPr/>
        </p:nvGrpSpPr>
        <p:grpSpPr>
          <a:xfrm>
            <a:off x="2646529" y="3885304"/>
            <a:ext cx="1304609" cy="294074"/>
            <a:chOff x="2658741" y="4097347"/>
            <a:chExt cx="1304609" cy="294074"/>
          </a:xfrm>
        </p:grpSpPr>
        <p:grpSp>
          <p:nvGrpSpPr>
            <p:cNvPr id="4534" name="Google Shape;4534;p62"/>
            <p:cNvGrpSpPr/>
            <p:nvPr/>
          </p:nvGrpSpPr>
          <p:grpSpPr>
            <a:xfrm>
              <a:off x="2658741" y="4097347"/>
              <a:ext cx="118572" cy="294074"/>
              <a:chOff x="3343310" y="4475555"/>
              <a:chExt cx="127717" cy="316753"/>
            </a:xfrm>
          </p:grpSpPr>
          <p:sp>
            <p:nvSpPr>
              <p:cNvPr id="4535" name="Google Shape;4535;p6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6" name="Google Shape;4536;p6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37" name="Google Shape;4537;p62"/>
            <p:cNvGrpSpPr/>
            <p:nvPr/>
          </p:nvGrpSpPr>
          <p:grpSpPr>
            <a:xfrm>
              <a:off x="3815519" y="4098388"/>
              <a:ext cx="147831" cy="291991"/>
              <a:chOff x="3527539" y="4476677"/>
              <a:chExt cx="159232" cy="314510"/>
            </a:xfrm>
          </p:grpSpPr>
          <p:sp>
            <p:nvSpPr>
              <p:cNvPr id="4538" name="Google Shape;4538;p6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9" name="Google Shape;4539;p6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40" name="Google Shape;4540;p62"/>
            <p:cNvGrpSpPr/>
            <p:nvPr/>
          </p:nvGrpSpPr>
          <p:grpSpPr>
            <a:xfrm>
              <a:off x="3511696" y="4098388"/>
              <a:ext cx="147831" cy="291991"/>
              <a:chOff x="3527539" y="4476677"/>
              <a:chExt cx="159232" cy="314510"/>
            </a:xfrm>
          </p:grpSpPr>
          <p:sp>
            <p:nvSpPr>
              <p:cNvPr id="4541" name="Google Shape;4541;p6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2" name="Google Shape;4542;p6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43" name="Google Shape;4543;p62"/>
            <p:cNvGrpSpPr/>
            <p:nvPr/>
          </p:nvGrpSpPr>
          <p:grpSpPr>
            <a:xfrm>
              <a:off x="3207874" y="4098388"/>
              <a:ext cx="147831" cy="291991"/>
              <a:chOff x="3527539" y="4476677"/>
              <a:chExt cx="159232" cy="314510"/>
            </a:xfrm>
          </p:grpSpPr>
          <p:sp>
            <p:nvSpPr>
              <p:cNvPr id="4544" name="Google Shape;4544;p6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5" name="Google Shape;4545;p6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46" name="Google Shape;4546;p62"/>
            <p:cNvGrpSpPr/>
            <p:nvPr/>
          </p:nvGrpSpPr>
          <p:grpSpPr>
            <a:xfrm>
              <a:off x="2933305" y="4097347"/>
              <a:ext cx="118572" cy="294074"/>
              <a:chOff x="3343310" y="4475555"/>
              <a:chExt cx="127717" cy="316753"/>
            </a:xfrm>
          </p:grpSpPr>
          <p:sp>
            <p:nvSpPr>
              <p:cNvPr id="4547" name="Google Shape;4547;p6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8" name="Google Shape;4548;p6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549" name="Google Shape;4549;p62"/>
          <p:cNvGrpSpPr/>
          <p:nvPr/>
        </p:nvGrpSpPr>
        <p:grpSpPr>
          <a:xfrm>
            <a:off x="4197138" y="963998"/>
            <a:ext cx="1430711" cy="751237"/>
            <a:chOff x="5159450" y="1919950"/>
            <a:chExt cx="1541050" cy="862500"/>
          </a:xfrm>
        </p:grpSpPr>
        <p:sp>
          <p:nvSpPr>
            <p:cNvPr id="4550" name="Google Shape;4550;p6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4551" name="Google Shape;4551;p62"/>
            <p:cNvGrpSpPr/>
            <p:nvPr/>
          </p:nvGrpSpPr>
          <p:grpSpPr>
            <a:xfrm>
              <a:off x="5159450" y="1919950"/>
              <a:ext cx="1541050" cy="862500"/>
              <a:chOff x="5159450" y="1919950"/>
              <a:chExt cx="1541050" cy="862500"/>
            </a:xfrm>
          </p:grpSpPr>
          <p:cxnSp>
            <p:nvCxnSpPr>
              <p:cNvPr id="4552" name="Google Shape;4552;p6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553" name="Google Shape;4553;p6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554" name="Google Shape;4554;p62"/>
          <p:cNvGrpSpPr/>
          <p:nvPr/>
        </p:nvGrpSpPr>
        <p:grpSpPr>
          <a:xfrm>
            <a:off x="4245275" y="2227768"/>
            <a:ext cx="1334436" cy="967914"/>
            <a:chOff x="4294923" y="2439811"/>
            <a:chExt cx="1334436" cy="967914"/>
          </a:xfrm>
        </p:grpSpPr>
        <p:grpSp>
          <p:nvGrpSpPr>
            <p:cNvPr id="4555" name="Google Shape;4555;p62"/>
            <p:cNvGrpSpPr/>
            <p:nvPr/>
          </p:nvGrpSpPr>
          <p:grpSpPr>
            <a:xfrm>
              <a:off x="4960455" y="2469658"/>
              <a:ext cx="668904" cy="885524"/>
              <a:chOff x="4960455" y="2469658"/>
              <a:chExt cx="668904" cy="885524"/>
            </a:xfrm>
          </p:grpSpPr>
          <p:sp>
            <p:nvSpPr>
              <p:cNvPr id="4556" name="Google Shape;4556;p6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7" name="Google Shape;4557;p6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8" name="Google Shape;4558;p6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9" name="Google Shape;4559;p6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0" name="Google Shape;4560;p6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1" name="Google Shape;4561;p6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62" name="Google Shape;4562;p62"/>
            <p:cNvGrpSpPr/>
            <p:nvPr/>
          </p:nvGrpSpPr>
          <p:grpSpPr>
            <a:xfrm>
              <a:off x="4294923" y="2469658"/>
              <a:ext cx="668951" cy="885524"/>
              <a:chOff x="4294923" y="2469658"/>
              <a:chExt cx="668951" cy="885524"/>
            </a:xfrm>
          </p:grpSpPr>
          <p:sp>
            <p:nvSpPr>
              <p:cNvPr id="4563" name="Google Shape;4563;p6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4" name="Google Shape;4564;p6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5" name="Google Shape;4565;p6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6" name="Google Shape;4566;p6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7" name="Google Shape;4567;p6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8" name="Google Shape;4568;p6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569" name="Google Shape;4569;p6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70" name="Google Shape;4570;p62"/>
          <p:cNvGrpSpPr/>
          <p:nvPr/>
        </p:nvGrpSpPr>
        <p:grpSpPr>
          <a:xfrm>
            <a:off x="4231478" y="3282213"/>
            <a:ext cx="1430949" cy="897289"/>
            <a:chOff x="4351371" y="3547942"/>
            <a:chExt cx="1345130" cy="843475"/>
          </a:xfrm>
        </p:grpSpPr>
        <p:grpSp>
          <p:nvGrpSpPr>
            <p:cNvPr id="4571" name="Google Shape;4571;p62"/>
            <p:cNvGrpSpPr/>
            <p:nvPr/>
          </p:nvGrpSpPr>
          <p:grpSpPr>
            <a:xfrm>
              <a:off x="4351371" y="4209917"/>
              <a:ext cx="1345130" cy="181500"/>
              <a:chOff x="4351371" y="4209917"/>
              <a:chExt cx="1345130" cy="181500"/>
            </a:xfrm>
          </p:grpSpPr>
          <p:sp>
            <p:nvSpPr>
              <p:cNvPr id="4572" name="Google Shape;4572;p6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573" name="Google Shape;4573;p6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574" name="Google Shape;4574;p62"/>
            <p:cNvGrpSpPr/>
            <p:nvPr/>
          </p:nvGrpSpPr>
          <p:grpSpPr>
            <a:xfrm>
              <a:off x="4403010" y="3985221"/>
              <a:ext cx="1109518" cy="181500"/>
              <a:chOff x="4403010" y="3985221"/>
              <a:chExt cx="1109518" cy="181500"/>
            </a:xfrm>
          </p:grpSpPr>
          <p:sp>
            <p:nvSpPr>
              <p:cNvPr id="4575" name="Google Shape;4575;p6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576" name="Google Shape;4576;p6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577" name="Google Shape;4577;p62"/>
            <p:cNvGrpSpPr/>
            <p:nvPr/>
          </p:nvGrpSpPr>
          <p:grpSpPr>
            <a:xfrm>
              <a:off x="4618704" y="3766582"/>
              <a:ext cx="807858" cy="181500"/>
              <a:chOff x="4618704" y="3766582"/>
              <a:chExt cx="807858" cy="181500"/>
            </a:xfrm>
          </p:grpSpPr>
          <p:sp>
            <p:nvSpPr>
              <p:cNvPr id="4578" name="Google Shape;4578;p6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579" name="Google Shape;4579;p6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580" name="Google Shape;4580;p62"/>
            <p:cNvGrpSpPr/>
            <p:nvPr/>
          </p:nvGrpSpPr>
          <p:grpSpPr>
            <a:xfrm>
              <a:off x="4735238" y="3547942"/>
              <a:ext cx="462839" cy="181500"/>
              <a:chOff x="4735238" y="3547942"/>
              <a:chExt cx="462839" cy="181500"/>
            </a:xfrm>
          </p:grpSpPr>
          <p:sp>
            <p:nvSpPr>
              <p:cNvPr id="4581" name="Google Shape;4581;p6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582" name="Google Shape;4582;p6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583" name="Google Shape;4583;p62"/>
          <p:cNvGrpSpPr/>
          <p:nvPr/>
        </p:nvGrpSpPr>
        <p:grpSpPr>
          <a:xfrm>
            <a:off x="7407836" y="2217537"/>
            <a:ext cx="1020955" cy="928853"/>
            <a:chOff x="926675" y="238125"/>
            <a:chExt cx="5755100" cy="5232975"/>
          </a:xfrm>
        </p:grpSpPr>
        <p:sp>
          <p:nvSpPr>
            <p:cNvPr id="4584" name="Google Shape;4584;p6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5" name="Google Shape;4585;p6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6" name="Google Shape;4586;p6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7" name="Google Shape;4587;p6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88" name="Google Shape;4588;p62"/>
          <p:cNvGrpSpPr/>
          <p:nvPr/>
        </p:nvGrpSpPr>
        <p:grpSpPr>
          <a:xfrm>
            <a:off x="715210" y="2616272"/>
            <a:ext cx="1695374" cy="1560837"/>
            <a:chOff x="727421" y="2828315"/>
            <a:chExt cx="1695374" cy="1560837"/>
          </a:xfrm>
        </p:grpSpPr>
        <p:grpSp>
          <p:nvGrpSpPr>
            <p:cNvPr id="4589" name="Google Shape;4589;p62"/>
            <p:cNvGrpSpPr/>
            <p:nvPr/>
          </p:nvGrpSpPr>
          <p:grpSpPr>
            <a:xfrm>
              <a:off x="727421" y="2828315"/>
              <a:ext cx="1695374" cy="1560837"/>
              <a:chOff x="734799" y="2782450"/>
              <a:chExt cx="1571100" cy="1577400"/>
            </a:xfrm>
          </p:grpSpPr>
          <p:cxnSp>
            <p:nvCxnSpPr>
              <p:cNvPr id="4590" name="Google Shape;4590;p6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591" name="Google Shape;4591;p6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592" name="Google Shape;4592;p62"/>
            <p:cNvGrpSpPr/>
            <p:nvPr/>
          </p:nvGrpSpPr>
          <p:grpSpPr>
            <a:xfrm>
              <a:off x="819108" y="2882501"/>
              <a:ext cx="1556791" cy="1426186"/>
              <a:chOff x="819108" y="2882501"/>
              <a:chExt cx="1556791" cy="1426186"/>
            </a:xfrm>
          </p:grpSpPr>
          <p:grpSp>
            <p:nvGrpSpPr>
              <p:cNvPr id="4593" name="Google Shape;4593;p62"/>
              <p:cNvGrpSpPr/>
              <p:nvPr/>
            </p:nvGrpSpPr>
            <p:grpSpPr>
              <a:xfrm>
                <a:off x="819108" y="2882501"/>
                <a:ext cx="103104" cy="1426186"/>
                <a:chOff x="4674013" y="3100904"/>
                <a:chExt cx="122758" cy="1698043"/>
              </a:xfrm>
            </p:grpSpPr>
            <p:sp>
              <p:nvSpPr>
                <p:cNvPr id="4594" name="Google Shape;4594;p6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5" name="Google Shape;4595;p6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6" name="Google Shape;4596;p6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7" name="Google Shape;4597;p6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8" name="Google Shape;4598;p6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9" name="Google Shape;4599;p6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0" name="Google Shape;4600;p6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01" name="Google Shape;4601;p62"/>
              <p:cNvGrpSpPr/>
              <p:nvPr/>
            </p:nvGrpSpPr>
            <p:grpSpPr>
              <a:xfrm>
                <a:off x="1062475" y="2882501"/>
                <a:ext cx="103104" cy="1426186"/>
                <a:chOff x="4940438" y="3100904"/>
                <a:chExt cx="122758" cy="1698043"/>
              </a:xfrm>
            </p:grpSpPr>
            <p:sp>
              <p:nvSpPr>
                <p:cNvPr id="4602" name="Google Shape;4602;p6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3" name="Google Shape;4603;p6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4" name="Google Shape;4604;p6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5" name="Google Shape;4605;p6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6" name="Google Shape;4606;p6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7" name="Google Shape;4607;p6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8" name="Google Shape;4608;p6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09" name="Google Shape;4609;p62"/>
              <p:cNvGrpSpPr/>
              <p:nvPr/>
            </p:nvGrpSpPr>
            <p:grpSpPr>
              <a:xfrm>
                <a:off x="1299324" y="2882501"/>
                <a:ext cx="103104" cy="1426186"/>
                <a:chOff x="5206863" y="3100904"/>
                <a:chExt cx="122758" cy="1698043"/>
              </a:xfrm>
            </p:grpSpPr>
            <p:sp>
              <p:nvSpPr>
                <p:cNvPr id="4610" name="Google Shape;4610;p6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1" name="Google Shape;4611;p6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2" name="Google Shape;4612;p6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3" name="Google Shape;4613;p6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4" name="Google Shape;4614;p6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5" name="Google Shape;4615;p6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6" name="Google Shape;4616;p6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17" name="Google Shape;4617;p62"/>
              <p:cNvGrpSpPr/>
              <p:nvPr/>
            </p:nvGrpSpPr>
            <p:grpSpPr>
              <a:xfrm>
                <a:off x="1786057" y="2882501"/>
                <a:ext cx="103104" cy="1426186"/>
                <a:chOff x="6006138" y="3143629"/>
                <a:chExt cx="122758" cy="1698043"/>
              </a:xfrm>
            </p:grpSpPr>
            <p:sp>
              <p:nvSpPr>
                <p:cNvPr id="4618" name="Google Shape;4618;p6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9" name="Google Shape;4619;p6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0" name="Google Shape;4620;p6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1" name="Google Shape;4621;p6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2" name="Google Shape;4622;p6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3" name="Google Shape;4623;p6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4" name="Google Shape;4624;p6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25" name="Google Shape;4625;p62"/>
              <p:cNvGrpSpPr/>
              <p:nvPr/>
            </p:nvGrpSpPr>
            <p:grpSpPr>
              <a:xfrm>
                <a:off x="2029422" y="2882501"/>
                <a:ext cx="103104" cy="1426186"/>
                <a:chOff x="6805413" y="3100904"/>
                <a:chExt cx="122758" cy="1698043"/>
              </a:xfrm>
            </p:grpSpPr>
            <p:sp>
              <p:nvSpPr>
                <p:cNvPr id="4626" name="Google Shape;4626;p6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7" name="Google Shape;4627;p6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8" name="Google Shape;4628;p6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9" name="Google Shape;4629;p6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0" name="Google Shape;4630;p6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1" name="Google Shape;4631;p6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2" name="Google Shape;4632;p6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33" name="Google Shape;4633;p62"/>
              <p:cNvGrpSpPr/>
              <p:nvPr/>
            </p:nvGrpSpPr>
            <p:grpSpPr>
              <a:xfrm>
                <a:off x="2272795" y="2882501"/>
                <a:ext cx="103104" cy="1426186"/>
                <a:chOff x="5206863" y="3100904"/>
                <a:chExt cx="122758" cy="1698043"/>
              </a:xfrm>
            </p:grpSpPr>
            <p:sp>
              <p:nvSpPr>
                <p:cNvPr id="4634" name="Google Shape;4634;p6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5" name="Google Shape;4635;p6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6" name="Google Shape;4636;p6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7" name="Google Shape;4637;p6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8" name="Google Shape;4638;p6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9" name="Google Shape;4639;p6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0" name="Google Shape;4640;p6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41" name="Google Shape;4641;p62"/>
              <p:cNvGrpSpPr/>
              <p:nvPr/>
            </p:nvGrpSpPr>
            <p:grpSpPr>
              <a:xfrm>
                <a:off x="1542694" y="2882501"/>
                <a:ext cx="103104" cy="1426186"/>
                <a:chOff x="6006138" y="3143629"/>
                <a:chExt cx="122758" cy="1698043"/>
              </a:xfrm>
            </p:grpSpPr>
            <p:sp>
              <p:nvSpPr>
                <p:cNvPr id="4642" name="Google Shape;4642;p6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3" name="Google Shape;4643;p6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4" name="Google Shape;4644;p6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5" name="Google Shape;4645;p6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6" name="Google Shape;4646;p6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7" name="Google Shape;4647;p6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8" name="Google Shape;4648;p6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4649" name="Google Shape;4649;p62"/>
          <p:cNvGrpSpPr/>
          <p:nvPr/>
        </p:nvGrpSpPr>
        <p:grpSpPr>
          <a:xfrm>
            <a:off x="5671260" y="3305994"/>
            <a:ext cx="2749952" cy="870677"/>
            <a:chOff x="238125" y="1725700"/>
            <a:chExt cx="7139025" cy="2260325"/>
          </a:xfrm>
        </p:grpSpPr>
        <p:sp>
          <p:nvSpPr>
            <p:cNvPr id="4650" name="Google Shape;4650;p6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1" name="Google Shape;4651;p6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2" name="Google Shape;4652;p6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3" name="Google Shape;4653;p6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4" name="Google Shape;4654;p6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5" name="Google Shape;4655;p6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6" name="Google Shape;4656;p6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7" name="Google Shape;4657;p6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8" name="Google Shape;4658;p6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9" name="Google Shape;4659;p6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60" name="Google Shape;4660;p62"/>
          <p:cNvGrpSpPr/>
          <p:nvPr/>
        </p:nvGrpSpPr>
        <p:grpSpPr>
          <a:xfrm>
            <a:off x="5941424" y="2247740"/>
            <a:ext cx="1105452" cy="916747"/>
            <a:chOff x="5249100" y="1210600"/>
            <a:chExt cx="3502700" cy="2904775"/>
          </a:xfrm>
        </p:grpSpPr>
        <p:sp>
          <p:nvSpPr>
            <p:cNvPr id="4661" name="Google Shape;4661;p6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2" name="Google Shape;4662;p6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3" name="Google Shape;4663;p6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4" name="Google Shape;4664;p6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665" name="Google Shape;4665;p6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666" name="Google Shape;4666;p6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667" name="Google Shape;4667;p6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668" name="Google Shape;4668;p6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669" name="Google Shape;4669;p6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70" name="Google Shape;4670;p62"/>
          <p:cNvGrpSpPr/>
          <p:nvPr/>
        </p:nvGrpSpPr>
        <p:grpSpPr>
          <a:xfrm>
            <a:off x="7123972" y="967158"/>
            <a:ext cx="1304650" cy="1124856"/>
            <a:chOff x="7287122" y="1165658"/>
            <a:chExt cx="1219413" cy="1051365"/>
          </a:xfrm>
        </p:grpSpPr>
        <p:grpSp>
          <p:nvGrpSpPr>
            <p:cNvPr id="4671" name="Google Shape;4671;p62"/>
            <p:cNvGrpSpPr/>
            <p:nvPr/>
          </p:nvGrpSpPr>
          <p:grpSpPr>
            <a:xfrm>
              <a:off x="7287122" y="1969723"/>
              <a:ext cx="1219413" cy="247300"/>
              <a:chOff x="7287122" y="1969723"/>
              <a:chExt cx="1219413" cy="247300"/>
            </a:xfrm>
          </p:grpSpPr>
          <p:sp>
            <p:nvSpPr>
              <p:cNvPr id="4672" name="Google Shape;4672;p6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673" name="Google Shape;4673;p62"/>
              <p:cNvGrpSpPr/>
              <p:nvPr/>
            </p:nvGrpSpPr>
            <p:grpSpPr>
              <a:xfrm>
                <a:off x="7287122" y="2063892"/>
                <a:ext cx="1151753" cy="73428"/>
                <a:chOff x="7287122" y="2063892"/>
                <a:chExt cx="1151753" cy="73428"/>
              </a:xfrm>
            </p:grpSpPr>
            <p:sp>
              <p:nvSpPr>
                <p:cNvPr id="4674" name="Google Shape;4674;p6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675" name="Google Shape;4675;p6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676" name="Google Shape;4676;p62"/>
            <p:cNvGrpSpPr/>
            <p:nvPr/>
          </p:nvGrpSpPr>
          <p:grpSpPr>
            <a:xfrm>
              <a:off x="7287122" y="1712201"/>
              <a:ext cx="1219403" cy="246767"/>
              <a:chOff x="7287122" y="1712201"/>
              <a:chExt cx="1219403" cy="246767"/>
            </a:xfrm>
          </p:grpSpPr>
          <p:sp>
            <p:nvSpPr>
              <p:cNvPr id="4677" name="Google Shape;4677;p6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678" name="Google Shape;4678;p62"/>
              <p:cNvGrpSpPr/>
              <p:nvPr/>
            </p:nvGrpSpPr>
            <p:grpSpPr>
              <a:xfrm>
                <a:off x="7287122" y="1842861"/>
                <a:ext cx="1005303" cy="73419"/>
                <a:chOff x="7287122" y="1842861"/>
                <a:chExt cx="1005303" cy="73419"/>
              </a:xfrm>
            </p:grpSpPr>
            <p:sp>
              <p:nvSpPr>
                <p:cNvPr id="4679" name="Google Shape;4679;p6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680" name="Google Shape;4680;p6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681" name="Google Shape;4681;p62"/>
            <p:cNvGrpSpPr/>
            <p:nvPr/>
          </p:nvGrpSpPr>
          <p:grpSpPr>
            <a:xfrm>
              <a:off x="7287122" y="1447520"/>
              <a:ext cx="1219403" cy="286667"/>
              <a:chOff x="7287122" y="1447520"/>
              <a:chExt cx="1219403" cy="286667"/>
            </a:xfrm>
          </p:grpSpPr>
          <p:sp>
            <p:nvSpPr>
              <p:cNvPr id="4682" name="Google Shape;4682;p6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683" name="Google Shape;4683;p62"/>
              <p:cNvGrpSpPr/>
              <p:nvPr/>
            </p:nvGrpSpPr>
            <p:grpSpPr>
              <a:xfrm>
                <a:off x="7287122" y="1581977"/>
                <a:ext cx="852803" cy="73428"/>
                <a:chOff x="7287122" y="1581977"/>
                <a:chExt cx="852803" cy="73428"/>
              </a:xfrm>
            </p:grpSpPr>
            <p:sp>
              <p:nvSpPr>
                <p:cNvPr id="4684" name="Google Shape;4684;p6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685" name="Google Shape;4685;p6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686" name="Google Shape;4686;p62"/>
            <p:cNvGrpSpPr/>
            <p:nvPr/>
          </p:nvGrpSpPr>
          <p:grpSpPr>
            <a:xfrm>
              <a:off x="7287122" y="1165658"/>
              <a:ext cx="1219403" cy="344253"/>
              <a:chOff x="7287122" y="1165658"/>
              <a:chExt cx="1219403" cy="344253"/>
            </a:xfrm>
          </p:grpSpPr>
          <p:sp>
            <p:nvSpPr>
              <p:cNvPr id="4687" name="Google Shape;4687;p6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688" name="Google Shape;4688;p62"/>
              <p:cNvGrpSpPr/>
              <p:nvPr/>
            </p:nvGrpSpPr>
            <p:grpSpPr>
              <a:xfrm>
                <a:off x="7287122" y="1341025"/>
                <a:ext cx="695703" cy="73419"/>
                <a:chOff x="7287122" y="1341025"/>
                <a:chExt cx="695703" cy="73419"/>
              </a:xfrm>
            </p:grpSpPr>
            <p:sp>
              <p:nvSpPr>
                <p:cNvPr id="4689" name="Google Shape;4689;p6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690" name="Google Shape;4690;p6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691" name="Google Shape;4691;p62"/>
          <p:cNvGrpSpPr/>
          <p:nvPr/>
        </p:nvGrpSpPr>
        <p:grpSpPr>
          <a:xfrm>
            <a:off x="5790464" y="973181"/>
            <a:ext cx="1397729" cy="1098540"/>
            <a:chOff x="5900602" y="1193063"/>
            <a:chExt cx="1299851" cy="1021707"/>
          </a:xfrm>
        </p:grpSpPr>
        <p:grpSp>
          <p:nvGrpSpPr>
            <p:cNvPr id="4692" name="Google Shape;4692;p62"/>
            <p:cNvGrpSpPr/>
            <p:nvPr/>
          </p:nvGrpSpPr>
          <p:grpSpPr>
            <a:xfrm>
              <a:off x="6520337" y="1193063"/>
              <a:ext cx="341815" cy="799959"/>
              <a:chOff x="6520337" y="1193063"/>
              <a:chExt cx="341815" cy="799959"/>
            </a:xfrm>
          </p:grpSpPr>
          <p:grpSp>
            <p:nvGrpSpPr>
              <p:cNvPr id="4693" name="Google Shape;4693;p62"/>
              <p:cNvGrpSpPr/>
              <p:nvPr/>
            </p:nvGrpSpPr>
            <p:grpSpPr>
              <a:xfrm>
                <a:off x="6520337" y="1589527"/>
                <a:ext cx="213950" cy="403494"/>
                <a:chOff x="6520337" y="1589527"/>
                <a:chExt cx="213950" cy="403494"/>
              </a:xfrm>
            </p:grpSpPr>
            <p:sp>
              <p:nvSpPr>
                <p:cNvPr id="4694" name="Google Shape;4694;p6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5" name="Google Shape;4695;p6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96" name="Google Shape;4696;p62"/>
              <p:cNvGrpSpPr/>
              <p:nvPr/>
            </p:nvGrpSpPr>
            <p:grpSpPr>
              <a:xfrm>
                <a:off x="6577204" y="1193063"/>
                <a:ext cx="284947" cy="464512"/>
                <a:chOff x="6577204" y="1193063"/>
                <a:chExt cx="284947" cy="464512"/>
              </a:xfrm>
            </p:grpSpPr>
            <p:sp>
              <p:nvSpPr>
                <p:cNvPr id="4697" name="Google Shape;4697;p6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698" name="Google Shape;4698;p6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699" name="Google Shape;4699;p62"/>
            <p:cNvGrpSpPr/>
            <p:nvPr/>
          </p:nvGrpSpPr>
          <p:grpSpPr>
            <a:xfrm>
              <a:off x="6238903" y="1193063"/>
              <a:ext cx="300475" cy="900152"/>
              <a:chOff x="6238903" y="1193063"/>
              <a:chExt cx="300475" cy="900152"/>
            </a:xfrm>
          </p:grpSpPr>
          <p:grpSp>
            <p:nvGrpSpPr>
              <p:cNvPr id="4700" name="Google Shape;4700;p62"/>
              <p:cNvGrpSpPr/>
              <p:nvPr/>
            </p:nvGrpSpPr>
            <p:grpSpPr>
              <a:xfrm>
                <a:off x="6290865" y="1489315"/>
                <a:ext cx="248514" cy="603900"/>
                <a:chOff x="6290865" y="1489315"/>
                <a:chExt cx="248514" cy="603900"/>
              </a:xfrm>
            </p:grpSpPr>
            <p:sp>
              <p:nvSpPr>
                <p:cNvPr id="4701" name="Google Shape;4701;p6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2" name="Google Shape;4702;p6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03" name="Google Shape;4703;p62"/>
              <p:cNvGrpSpPr/>
              <p:nvPr/>
            </p:nvGrpSpPr>
            <p:grpSpPr>
              <a:xfrm>
                <a:off x="6238903" y="1193063"/>
                <a:ext cx="284947" cy="333087"/>
                <a:chOff x="6238903" y="1193063"/>
                <a:chExt cx="284947" cy="333087"/>
              </a:xfrm>
            </p:grpSpPr>
            <p:sp>
              <p:nvSpPr>
                <p:cNvPr id="4704" name="Google Shape;4704;p6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705" name="Google Shape;4705;p6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706" name="Google Shape;4706;p62"/>
            <p:cNvGrpSpPr/>
            <p:nvPr/>
          </p:nvGrpSpPr>
          <p:grpSpPr>
            <a:xfrm>
              <a:off x="5900602" y="1193063"/>
              <a:ext cx="444345" cy="1021707"/>
              <a:chOff x="5900602" y="1193063"/>
              <a:chExt cx="444345" cy="1021707"/>
            </a:xfrm>
          </p:grpSpPr>
          <p:grpSp>
            <p:nvGrpSpPr>
              <p:cNvPr id="4707" name="Google Shape;4707;p62"/>
              <p:cNvGrpSpPr/>
              <p:nvPr/>
            </p:nvGrpSpPr>
            <p:grpSpPr>
              <a:xfrm>
                <a:off x="6046501" y="1367785"/>
                <a:ext cx="298446" cy="846986"/>
                <a:chOff x="6046501" y="1367785"/>
                <a:chExt cx="298446" cy="846986"/>
              </a:xfrm>
            </p:grpSpPr>
            <p:sp>
              <p:nvSpPr>
                <p:cNvPr id="4708" name="Google Shape;4708;p6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9" name="Google Shape;4709;p6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10" name="Google Shape;4710;p62"/>
              <p:cNvGrpSpPr/>
              <p:nvPr/>
            </p:nvGrpSpPr>
            <p:grpSpPr>
              <a:xfrm>
                <a:off x="5900602" y="1193063"/>
                <a:ext cx="284947" cy="182312"/>
                <a:chOff x="5900602" y="1193063"/>
                <a:chExt cx="284947" cy="182312"/>
              </a:xfrm>
            </p:grpSpPr>
            <p:sp>
              <p:nvSpPr>
                <p:cNvPr id="4711" name="Google Shape;4711;p6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712" name="Google Shape;4712;p6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713" name="Google Shape;4713;p62"/>
            <p:cNvGrpSpPr/>
            <p:nvPr/>
          </p:nvGrpSpPr>
          <p:grpSpPr>
            <a:xfrm>
              <a:off x="6738300" y="1193063"/>
              <a:ext cx="462153" cy="707634"/>
              <a:chOff x="6738300" y="1193063"/>
              <a:chExt cx="462153" cy="707634"/>
            </a:xfrm>
          </p:grpSpPr>
          <p:grpSp>
            <p:nvGrpSpPr>
              <p:cNvPr id="4714" name="Google Shape;4714;p62"/>
              <p:cNvGrpSpPr/>
              <p:nvPr/>
            </p:nvGrpSpPr>
            <p:grpSpPr>
              <a:xfrm>
                <a:off x="6915505" y="1193063"/>
                <a:ext cx="284947" cy="597387"/>
                <a:chOff x="6915505" y="1193063"/>
                <a:chExt cx="284947" cy="597387"/>
              </a:xfrm>
            </p:grpSpPr>
            <p:sp>
              <p:nvSpPr>
                <p:cNvPr id="4715" name="Google Shape;4715;p6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716" name="Google Shape;4716;p6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717" name="Google Shape;4717;p62"/>
              <p:cNvGrpSpPr/>
              <p:nvPr/>
            </p:nvGrpSpPr>
            <p:grpSpPr>
              <a:xfrm>
                <a:off x="6738300" y="1684725"/>
                <a:ext cx="230066" cy="215971"/>
                <a:chOff x="6738300" y="1684725"/>
                <a:chExt cx="230066" cy="215971"/>
              </a:xfrm>
            </p:grpSpPr>
            <p:sp>
              <p:nvSpPr>
                <p:cNvPr id="4718" name="Google Shape;4718;p6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9" name="Google Shape;4719;p6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4723" name="Shape 4723"/>
        <p:cNvGrpSpPr/>
        <p:nvPr/>
      </p:nvGrpSpPr>
      <p:grpSpPr>
        <a:xfrm>
          <a:off x="0" y="0"/>
          <a:ext cx="0" cy="0"/>
          <a:chOff x="0" y="0"/>
          <a:chExt cx="0" cy="0"/>
        </a:xfrm>
      </p:grpSpPr>
      <p:grpSp>
        <p:nvGrpSpPr>
          <p:cNvPr id="4724" name="Google Shape;4724;p63"/>
          <p:cNvGrpSpPr/>
          <p:nvPr/>
        </p:nvGrpSpPr>
        <p:grpSpPr>
          <a:xfrm>
            <a:off x="821785" y="2307635"/>
            <a:ext cx="339235" cy="298186"/>
            <a:chOff x="898875" y="244725"/>
            <a:chExt cx="481800" cy="423500"/>
          </a:xfrm>
        </p:grpSpPr>
        <p:sp>
          <p:nvSpPr>
            <p:cNvPr id="4725" name="Google Shape;4725;p6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6" name="Google Shape;4726;p6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7" name="Google Shape;4727;p6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8" name="Google Shape;4728;p6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9" name="Google Shape;4729;p6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0" name="Google Shape;4730;p6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1" name="Google Shape;4731;p63"/>
          <p:cNvGrpSpPr/>
          <p:nvPr/>
        </p:nvGrpSpPr>
        <p:grpSpPr>
          <a:xfrm>
            <a:off x="1260167" y="2287103"/>
            <a:ext cx="298169" cy="339253"/>
            <a:chOff x="1529350" y="258825"/>
            <a:chExt cx="423475" cy="481825"/>
          </a:xfrm>
        </p:grpSpPr>
        <p:sp>
          <p:nvSpPr>
            <p:cNvPr id="4732" name="Google Shape;4732;p6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3" name="Google Shape;4733;p6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4" name="Google Shape;4734;p63"/>
          <p:cNvGrpSpPr/>
          <p:nvPr/>
        </p:nvGrpSpPr>
        <p:grpSpPr>
          <a:xfrm>
            <a:off x="1653142" y="2367273"/>
            <a:ext cx="340890" cy="178912"/>
            <a:chOff x="2084325" y="363300"/>
            <a:chExt cx="484150" cy="254100"/>
          </a:xfrm>
        </p:grpSpPr>
        <p:sp>
          <p:nvSpPr>
            <p:cNvPr id="4735" name="Google Shape;4735;p6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6" name="Google Shape;4736;p6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7" name="Google Shape;4737;p63"/>
          <p:cNvGrpSpPr/>
          <p:nvPr/>
        </p:nvGrpSpPr>
        <p:grpSpPr>
          <a:xfrm>
            <a:off x="2102437" y="2287102"/>
            <a:ext cx="298169" cy="339253"/>
            <a:chOff x="2707500" y="249400"/>
            <a:chExt cx="423475" cy="481825"/>
          </a:xfrm>
        </p:grpSpPr>
        <p:sp>
          <p:nvSpPr>
            <p:cNvPr id="4738" name="Google Shape;4738;p6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9" name="Google Shape;4739;p6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0" name="Google Shape;4740;p63"/>
          <p:cNvGrpSpPr/>
          <p:nvPr/>
        </p:nvGrpSpPr>
        <p:grpSpPr>
          <a:xfrm>
            <a:off x="2516052" y="2287428"/>
            <a:ext cx="305386" cy="338602"/>
            <a:chOff x="3300325" y="249875"/>
            <a:chExt cx="433725" cy="480900"/>
          </a:xfrm>
        </p:grpSpPr>
        <p:sp>
          <p:nvSpPr>
            <p:cNvPr id="4741" name="Google Shape;4741;p6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2" name="Google Shape;4742;p6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3" name="Google Shape;4743;p6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4" name="Google Shape;4744;p6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5" name="Google Shape;4745;p6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6" name="Google Shape;4746;p6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7" name="Google Shape;4747;p63"/>
          <p:cNvGrpSpPr/>
          <p:nvPr/>
        </p:nvGrpSpPr>
        <p:grpSpPr>
          <a:xfrm>
            <a:off x="2905137" y="2287349"/>
            <a:ext cx="352349" cy="338760"/>
            <a:chOff x="3854700" y="249750"/>
            <a:chExt cx="500425" cy="481125"/>
          </a:xfrm>
        </p:grpSpPr>
        <p:sp>
          <p:nvSpPr>
            <p:cNvPr id="4748" name="Google Shape;4748;p6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9" name="Google Shape;4749;p6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0" name="Google Shape;4750;p6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1" name="Google Shape;4751;p6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2" name="Google Shape;4752;p6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3" name="Google Shape;4753;p6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4" name="Google Shape;4754;p6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5" name="Google Shape;4755;p6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6" name="Google Shape;4756;p63"/>
          <p:cNvGrpSpPr/>
          <p:nvPr/>
        </p:nvGrpSpPr>
        <p:grpSpPr>
          <a:xfrm>
            <a:off x="3323126" y="2287349"/>
            <a:ext cx="352349" cy="338760"/>
            <a:chOff x="4447550" y="249750"/>
            <a:chExt cx="500425" cy="481125"/>
          </a:xfrm>
        </p:grpSpPr>
        <p:sp>
          <p:nvSpPr>
            <p:cNvPr id="4757" name="Google Shape;4757;p6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8" name="Google Shape;4758;p6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9" name="Google Shape;4759;p63"/>
          <p:cNvGrpSpPr/>
          <p:nvPr/>
        </p:nvGrpSpPr>
        <p:grpSpPr>
          <a:xfrm>
            <a:off x="3752328" y="2287102"/>
            <a:ext cx="339253" cy="339253"/>
            <a:chOff x="5049725" y="249400"/>
            <a:chExt cx="481825" cy="481825"/>
          </a:xfrm>
        </p:grpSpPr>
        <p:sp>
          <p:nvSpPr>
            <p:cNvPr id="4760" name="Google Shape;4760;p6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1" name="Google Shape;4761;p6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2" name="Google Shape;4762;p63"/>
          <p:cNvGrpSpPr/>
          <p:nvPr/>
        </p:nvGrpSpPr>
        <p:grpSpPr>
          <a:xfrm>
            <a:off x="4166269" y="2287102"/>
            <a:ext cx="339253" cy="339253"/>
            <a:chOff x="5660400" y="238125"/>
            <a:chExt cx="481825" cy="481825"/>
          </a:xfrm>
        </p:grpSpPr>
        <p:sp>
          <p:nvSpPr>
            <p:cNvPr id="4763" name="Google Shape;4763;p6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4" name="Google Shape;4764;p6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5" name="Google Shape;4765;p63"/>
          <p:cNvGrpSpPr/>
          <p:nvPr/>
        </p:nvGrpSpPr>
        <p:grpSpPr>
          <a:xfrm>
            <a:off x="4582955" y="2287102"/>
            <a:ext cx="339253" cy="339253"/>
            <a:chOff x="6235400" y="249400"/>
            <a:chExt cx="481825" cy="481825"/>
          </a:xfrm>
        </p:grpSpPr>
        <p:sp>
          <p:nvSpPr>
            <p:cNvPr id="4766" name="Google Shape;4766;p6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7" name="Google Shape;4767;p6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8" name="Google Shape;4768;p6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9" name="Google Shape;4769;p6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0" name="Google Shape;4770;p6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1" name="Google Shape;4771;p63"/>
          <p:cNvGrpSpPr/>
          <p:nvPr/>
        </p:nvGrpSpPr>
        <p:grpSpPr>
          <a:xfrm>
            <a:off x="821301" y="2731810"/>
            <a:ext cx="340204" cy="298116"/>
            <a:chOff x="899850" y="871450"/>
            <a:chExt cx="483175" cy="423400"/>
          </a:xfrm>
        </p:grpSpPr>
        <p:sp>
          <p:nvSpPr>
            <p:cNvPr id="4772" name="Google Shape;4772;p6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3" name="Google Shape;4773;p6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4" name="Google Shape;4774;p6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5" name="Google Shape;4775;p6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76" name="Google Shape;4776;p63"/>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77" name="Google Shape;4777;p63"/>
          <p:cNvGrpSpPr/>
          <p:nvPr/>
        </p:nvGrpSpPr>
        <p:grpSpPr>
          <a:xfrm>
            <a:off x="1653301" y="2711232"/>
            <a:ext cx="340573" cy="339271"/>
            <a:chOff x="2085450" y="842250"/>
            <a:chExt cx="483700" cy="481850"/>
          </a:xfrm>
        </p:grpSpPr>
        <p:sp>
          <p:nvSpPr>
            <p:cNvPr id="4778" name="Google Shape;4778;p6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9" name="Google Shape;4779;p6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0" name="Google Shape;4780;p6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1" name="Google Shape;4781;p63"/>
          <p:cNvGrpSpPr/>
          <p:nvPr/>
        </p:nvGrpSpPr>
        <p:grpSpPr>
          <a:xfrm>
            <a:off x="2081868" y="2711241"/>
            <a:ext cx="339306" cy="339253"/>
            <a:chOff x="2685825" y="840375"/>
            <a:chExt cx="481900" cy="481825"/>
          </a:xfrm>
        </p:grpSpPr>
        <p:sp>
          <p:nvSpPr>
            <p:cNvPr id="4782" name="Google Shape;4782;p6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3" name="Google Shape;4783;p6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4" name="Google Shape;4784;p63"/>
          <p:cNvGrpSpPr/>
          <p:nvPr/>
        </p:nvGrpSpPr>
        <p:grpSpPr>
          <a:xfrm>
            <a:off x="2493529" y="2710924"/>
            <a:ext cx="350431" cy="339887"/>
            <a:chOff x="3270675" y="841800"/>
            <a:chExt cx="497700" cy="482725"/>
          </a:xfrm>
        </p:grpSpPr>
        <p:sp>
          <p:nvSpPr>
            <p:cNvPr id="4785" name="Google Shape;4785;p6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6" name="Google Shape;4786;p6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7" name="Google Shape;4787;p6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88" name="Google Shape;4788;p63"/>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89" name="Google Shape;4789;p63"/>
          <p:cNvGrpSpPr/>
          <p:nvPr/>
        </p:nvGrpSpPr>
        <p:grpSpPr>
          <a:xfrm>
            <a:off x="3329675" y="2731783"/>
            <a:ext cx="339253" cy="298169"/>
            <a:chOff x="4467200" y="877100"/>
            <a:chExt cx="481825" cy="423475"/>
          </a:xfrm>
        </p:grpSpPr>
        <p:sp>
          <p:nvSpPr>
            <p:cNvPr id="4790" name="Google Shape;4790;p6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1" name="Google Shape;4791;p6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2" name="Google Shape;4792;p6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3" name="Google Shape;4793;p6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4" name="Google Shape;4794;p63"/>
          <p:cNvGrpSpPr/>
          <p:nvPr/>
        </p:nvGrpSpPr>
        <p:grpSpPr>
          <a:xfrm>
            <a:off x="3744565" y="2711232"/>
            <a:ext cx="354778" cy="339271"/>
            <a:chOff x="5045500" y="842250"/>
            <a:chExt cx="503875" cy="481850"/>
          </a:xfrm>
        </p:grpSpPr>
        <p:sp>
          <p:nvSpPr>
            <p:cNvPr id="4795" name="Google Shape;4795;p6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6" name="Google Shape;4796;p6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7" name="Google Shape;4797;p63"/>
          <p:cNvGrpSpPr/>
          <p:nvPr/>
        </p:nvGrpSpPr>
        <p:grpSpPr>
          <a:xfrm>
            <a:off x="4167413" y="2737451"/>
            <a:ext cx="336965" cy="286833"/>
            <a:chOff x="5645200" y="879425"/>
            <a:chExt cx="478575" cy="407375"/>
          </a:xfrm>
        </p:grpSpPr>
        <p:sp>
          <p:nvSpPr>
            <p:cNvPr id="4798" name="Google Shape;4798;p6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9" name="Google Shape;4799;p6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0" name="Google Shape;4800;p6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1" name="Google Shape;4801;p6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2" name="Google Shape;4802;p6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3" name="Google Shape;4803;p6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04" name="Google Shape;4804;p63"/>
          <p:cNvGrpSpPr/>
          <p:nvPr/>
        </p:nvGrpSpPr>
        <p:grpSpPr>
          <a:xfrm>
            <a:off x="4603488" y="2711241"/>
            <a:ext cx="298186" cy="339253"/>
            <a:chOff x="6264525" y="842250"/>
            <a:chExt cx="423500" cy="481825"/>
          </a:xfrm>
        </p:grpSpPr>
        <p:sp>
          <p:nvSpPr>
            <p:cNvPr id="4805" name="Google Shape;4805;p6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6" name="Google Shape;4806;p6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7" name="Google Shape;4807;p6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8" name="Google Shape;4808;p6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9" name="Google Shape;4809;p6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0" name="Google Shape;4810;p6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1" name="Google Shape;4811;p6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2" name="Google Shape;4812;p63"/>
          <p:cNvGrpSpPr/>
          <p:nvPr/>
        </p:nvGrpSpPr>
        <p:grpSpPr>
          <a:xfrm>
            <a:off x="821776" y="3125895"/>
            <a:ext cx="339253" cy="339253"/>
            <a:chOff x="900750" y="1436075"/>
            <a:chExt cx="481825" cy="481825"/>
          </a:xfrm>
        </p:grpSpPr>
        <p:sp>
          <p:nvSpPr>
            <p:cNvPr id="4813" name="Google Shape;4813;p6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4" name="Google Shape;4814;p6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5" name="Google Shape;4815;p6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6" name="Google Shape;4816;p6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7" name="Google Shape;4817;p63"/>
          <p:cNvGrpSpPr/>
          <p:nvPr/>
        </p:nvGrpSpPr>
        <p:grpSpPr>
          <a:xfrm>
            <a:off x="1239624" y="3186183"/>
            <a:ext cx="339253" cy="218676"/>
            <a:chOff x="1492675" y="1520750"/>
            <a:chExt cx="481825" cy="310575"/>
          </a:xfrm>
        </p:grpSpPr>
        <p:sp>
          <p:nvSpPr>
            <p:cNvPr id="4818" name="Google Shape;4818;p6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9" name="Google Shape;4819;p6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0" name="Google Shape;4820;p63"/>
          <p:cNvGrpSpPr/>
          <p:nvPr/>
        </p:nvGrpSpPr>
        <p:grpSpPr>
          <a:xfrm>
            <a:off x="1647421" y="3125877"/>
            <a:ext cx="352332" cy="339288"/>
            <a:chOff x="2071000" y="1435025"/>
            <a:chExt cx="500400" cy="481875"/>
          </a:xfrm>
        </p:grpSpPr>
        <p:sp>
          <p:nvSpPr>
            <p:cNvPr id="4821" name="Google Shape;4821;p6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2" name="Google Shape;4822;p6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3" name="Google Shape;4823;p6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4" name="Google Shape;4824;p63"/>
          <p:cNvGrpSpPr/>
          <p:nvPr/>
        </p:nvGrpSpPr>
        <p:grpSpPr>
          <a:xfrm>
            <a:off x="2075584" y="3146709"/>
            <a:ext cx="351874" cy="297623"/>
            <a:chOff x="2678350" y="1464650"/>
            <a:chExt cx="499750" cy="422700"/>
          </a:xfrm>
        </p:grpSpPr>
        <p:sp>
          <p:nvSpPr>
            <p:cNvPr id="4825" name="Google Shape;4825;p6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6" name="Google Shape;4826;p6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7" name="Google Shape;4827;p6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8" name="Google Shape;4828;p63"/>
          <p:cNvGrpSpPr/>
          <p:nvPr/>
        </p:nvGrpSpPr>
        <p:grpSpPr>
          <a:xfrm>
            <a:off x="2499118" y="3125895"/>
            <a:ext cx="339253" cy="339253"/>
            <a:chOff x="3271200" y="1435075"/>
            <a:chExt cx="481825" cy="481825"/>
          </a:xfrm>
        </p:grpSpPr>
        <p:sp>
          <p:nvSpPr>
            <p:cNvPr id="4829" name="Google Shape;4829;p6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0" name="Google Shape;4830;p6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1" name="Google Shape;4831;p63"/>
          <p:cNvGrpSpPr/>
          <p:nvPr/>
        </p:nvGrpSpPr>
        <p:grpSpPr>
          <a:xfrm>
            <a:off x="2909591" y="3125877"/>
            <a:ext cx="343442" cy="339288"/>
            <a:chOff x="3858100" y="1435075"/>
            <a:chExt cx="487775" cy="481875"/>
          </a:xfrm>
        </p:grpSpPr>
        <p:sp>
          <p:nvSpPr>
            <p:cNvPr id="4832" name="Google Shape;4832;p6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3" name="Google Shape;4833;p6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4" name="Google Shape;4834;p6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5" name="Google Shape;4835;p6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6" name="Google Shape;4836;p6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7" name="Google Shape;4837;p63"/>
          <p:cNvGrpSpPr/>
          <p:nvPr/>
        </p:nvGrpSpPr>
        <p:grpSpPr>
          <a:xfrm>
            <a:off x="3329674" y="3125895"/>
            <a:ext cx="339253" cy="339253"/>
            <a:chOff x="4456875" y="1435075"/>
            <a:chExt cx="481825" cy="481825"/>
          </a:xfrm>
        </p:grpSpPr>
        <p:sp>
          <p:nvSpPr>
            <p:cNvPr id="4838" name="Google Shape;4838;p6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9" name="Google Shape;4839;p6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0" name="Google Shape;4840;p6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1" name="Google Shape;4841;p6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2" name="Google Shape;4842;p6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3" name="Google Shape;4843;p6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4" name="Google Shape;4844;p6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5" name="Google Shape;4845;p6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6" name="Google Shape;4846;p6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7" name="Google Shape;4847;p6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8" name="Google Shape;4848;p6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9" name="Google Shape;4849;p6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0" name="Google Shape;4850;p6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1" name="Google Shape;4851;p6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2" name="Google Shape;4852;p6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3" name="Google Shape;4853;p6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4" name="Google Shape;4854;p6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5" name="Google Shape;4855;p6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6" name="Google Shape;4856;p6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57" name="Google Shape;4857;p63"/>
          <p:cNvGrpSpPr/>
          <p:nvPr/>
        </p:nvGrpSpPr>
        <p:grpSpPr>
          <a:xfrm>
            <a:off x="3750665" y="3125886"/>
            <a:ext cx="342580" cy="339271"/>
            <a:chOff x="5049725" y="1435050"/>
            <a:chExt cx="486550" cy="481850"/>
          </a:xfrm>
        </p:grpSpPr>
        <p:sp>
          <p:nvSpPr>
            <p:cNvPr id="4858" name="Google Shape;4858;p6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9" name="Google Shape;4859;p6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0" name="Google Shape;4860;p6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1" name="Google Shape;4861;p6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2" name="Google Shape;4862;p63"/>
          <p:cNvGrpSpPr/>
          <p:nvPr/>
        </p:nvGrpSpPr>
        <p:grpSpPr>
          <a:xfrm>
            <a:off x="4166216" y="3125895"/>
            <a:ext cx="339359" cy="339253"/>
            <a:chOff x="5642475" y="1435075"/>
            <a:chExt cx="481975" cy="481825"/>
          </a:xfrm>
        </p:grpSpPr>
        <p:sp>
          <p:nvSpPr>
            <p:cNvPr id="4863" name="Google Shape;4863;p6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4" name="Google Shape;4864;p6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5" name="Google Shape;4865;p6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6" name="Google Shape;4866;p63"/>
          <p:cNvGrpSpPr/>
          <p:nvPr/>
        </p:nvGrpSpPr>
        <p:grpSpPr>
          <a:xfrm>
            <a:off x="4580702" y="3125886"/>
            <a:ext cx="343759" cy="339271"/>
            <a:chOff x="6232000" y="1435050"/>
            <a:chExt cx="488225" cy="481850"/>
          </a:xfrm>
        </p:grpSpPr>
        <p:sp>
          <p:nvSpPr>
            <p:cNvPr id="4867" name="Google Shape;4867;p6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8" name="Google Shape;4868;p6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9" name="Google Shape;4869;p6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0" name="Google Shape;4870;p6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1" name="Google Shape;4871;p6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2" name="Google Shape;4872;p63"/>
          <p:cNvGrpSpPr/>
          <p:nvPr/>
        </p:nvGrpSpPr>
        <p:grpSpPr>
          <a:xfrm>
            <a:off x="841438" y="3539545"/>
            <a:ext cx="299929" cy="337792"/>
            <a:chOff x="924450" y="2028975"/>
            <a:chExt cx="425975" cy="479750"/>
          </a:xfrm>
        </p:grpSpPr>
        <p:sp>
          <p:nvSpPr>
            <p:cNvPr id="4873" name="Google Shape;4873;p6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4" name="Google Shape;4874;p6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5" name="Google Shape;4875;p6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6" name="Google Shape;4876;p63"/>
          <p:cNvGrpSpPr/>
          <p:nvPr/>
        </p:nvGrpSpPr>
        <p:grpSpPr>
          <a:xfrm>
            <a:off x="1653934" y="3559347"/>
            <a:ext cx="339306" cy="298186"/>
            <a:chOff x="2085450" y="2057100"/>
            <a:chExt cx="481900" cy="423500"/>
          </a:xfrm>
        </p:grpSpPr>
        <p:sp>
          <p:nvSpPr>
            <p:cNvPr id="4877" name="Google Shape;4877;p6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8" name="Google Shape;4878;p6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9" name="Google Shape;4879;p6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0" name="Google Shape;4880;p63"/>
          <p:cNvGrpSpPr/>
          <p:nvPr/>
        </p:nvGrpSpPr>
        <p:grpSpPr>
          <a:xfrm>
            <a:off x="2081868" y="3582592"/>
            <a:ext cx="339306" cy="251698"/>
            <a:chOff x="2678275" y="2090100"/>
            <a:chExt cx="481900" cy="357475"/>
          </a:xfrm>
        </p:grpSpPr>
        <p:sp>
          <p:nvSpPr>
            <p:cNvPr id="4881" name="Google Shape;4881;p6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2" name="Google Shape;4882;p6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3" name="Google Shape;4883;p6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4" name="Google Shape;4884;p6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5" name="Google Shape;4885;p6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6" name="Google Shape;4886;p63"/>
          <p:cNvGrpSpPr/>
          <p:nvPr/>
        </p:nvGrpSpPr>
        <p:grpSpPr>
          <a:xfrm>
            <a:off x="2559072" y="3594790"/>
            <a:ext cx="219345" cy="227301"/>
            <a:chOff x="3357325" y="2093500"/>
            <a:chExt cx="311525" cy="322825"/>
          </a:xfrm>
        </p:grpSpPr>
        <p:sp>
          <p:nvSpPr>
            <p:cNvPr id="4887" name="Google Shape;4887;p6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8" name="Google Shape;4888;p6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9" name="Google Shape;4889;p6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90" name="Google Shape;4890;p63"/>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91" name="Google Shape;4891;p63"/>
          <p:cNvGrpSpPr/>
          <p:nvPr/>
        </p:nvGrpSpPr>
        <p:grpSpPr>
          <a:xfrm>
            <a:off x="3353262" y="3538814"/>
            <a:ext cx="292078" cy="339253"/>
            <a:chOff x="4492800" y="2027925"/>
            <a:chExt cx="414825" cy="481825"/>
          </a:xfrm>
        </p:grpSpPr>
        <p:sp>
          <p:nvSpPr>
            <p:cNvPr id="4892" name="Google Shape;4892;p6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3" name="Google Shape;4893;p6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4" name="Google Shape;4894;p63"/>
          <p:cNvGrpSpPr/>
          <p:nvPr/>
        </p:nvGrpSpPr>
        <p:grpSpPr>
          <a:xfrm>
            <a:off x="3752354" y="3538805"/>
            <a:ext cx="339200" cy="339271"/>
            <a:chOff x="5049725" y="2027900"/>
            <a:chExt cx="481750" cy="481850"/>
          </a:xfrm>
        </p:grpSpPr>
        <p:sp>
          <p:nvSpPr>
            <p:cNvPr id="4895" name="Google Shape;4895;p6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6" name="Google Shape;4896;p6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7" name="Google Shape;4897;p6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8" name="Google Shape;4898;p6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9" name="Google Shape;4899;p6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0" name="Google Shape;4900;p6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1" name="Google Shape;4901;p6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2" name="Google Shape;4902;p6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3" name="Google Shape;4903;p63"/>
          <p:cNvGrpSpPr/>
          <p:nvPr/>
        </p:nvGrpSpPr>
        <p:grpSpPr>
          <a:xfrm>
            <a:off x="4225950" y="3538893"/>
            <a:ext cx="219890" cy="339095"/>
            <a:chOff x="5726350" y="2028150"/>
            <a:chExt cx="312300" cy="481600"/>
          </a:xfrm>
        </p:grpSpPr>
        <p:sp>
          <p:nvSpPr>
            <p:cNvPr id="4904" name="Google Shape;4904;p6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5" name="Google Shape;4905;p6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6" name="Google Shape;4906;p6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7" name="Google Shape;4907;p63"/>
          <p:cNvGrpSpPr/>
          <p:nvPr/>
        </p:nvGrpSpPr>
        <p:grpSpPr>
          <a:xfrm>
            <a:off x="4586141" y="3542000"/>
            <a:ext cx="332881" cy="332881"/>
            <a:chOff x="6239925" y="2032450"/>
            <a:chExt cx="472775" cy="472775"/>
          </a:xfrm>
        </p:grpSpPr>
        <p:sp>
          <p:nvSpPr>
            <p:cNvPr id="4908" name="Google Shape;4908;p6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9" name="Google Shape;4909;p6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0" name="Google Shape;4910;p63"/>
          <p:cNvGrpSpPr/>
          <p:nvPr/>
        </p:nvGrpSpPr>
        <p:grpSpPr>
          <a:xfrm>
            <a:off x="5035233" y="2364092"/>
            <a:ext cx="334641" cy="185425"/>
            <a:chOff x="903075" y="2730000"/>
            <a:chExt cx="475275" cy="263350"/>
          </a:xfrm>
        </p:grpSpPr>
        <p:sp>
          <p:nvSpPr>
            <p:cNvPr id="4911" name="Google Shape;4911;p6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2" name="Google Shape;4912;p6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3" name="Google Shape;4913;p6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4" name="Google Shape;4914;p63"/>
          <p:cNvGrpSpPr/>
          <p:nvPr/>
        </p:nvGrpSpPr>
        <p:grpSpPr>
          <a:xfrm>
            <a:off x="1239624" y="3538814"/>
            <a:ext cx="339253" cy="339253"/>
            <a:chOff x="1492675" y="2027925"/>
            <a:chExt cx="481825" cy="481825"/>
          </a:xfrm>
        </p:grpSpPr>
        <p:sp>
          <p:nvSpPr>
            <p:cNvPr id="4915" name="Google Shape;4915;p6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6" name="Google Shape;4916;p6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7" name="Google Shape;4917;p6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8" name="Google Shape;4918;p6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9" name="Google Shape;4919;p6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0" name="Google Shape;4920;p63"/>
          <p:cNvGrpSpPr/>
          <p:nvPr/>
        </p:nvGrpSpPr>
        <p:grpSpPr>
          <a:xfrm>
            <a:off x="5466000" y="2287178"/>
            <a:ext cx="339253" cy="339253"/>
            <a:chOff x="1492675" y="2620775"/>
            <a:chExt cx="481825" cy="481825"/>
          </a:xfrm>
        </p:grpSpPr>
        <p:sp>
          <p:nvSpPr>
            <p:cNvPr id="4921" name="Google Shape;4921;p6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2" name="Google Shape;4922;p6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23" name="Google Shape;4923;p63"/>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24" name="Google Shape;4924;p63"/>
          <p:cNvGrpSpPr/>
          <p:nvPr/>
        </p:nvGrpSpPr>
        <p:grpSpPr>
          <a:xfrm>
            <a:off x="6289754" y="2303161"/>
            <a:ext cx="333585" cy="307287"/>
            <a:chOff x="2682350" y="2643425"/>
            <a:chExt cx="473775" cy="436425"/>
          </a:xfrm>
        </p:grpSpPr>
        <p:sp>
          <p:nvSpPr>
            <p:cNvPr id="4925" name="Google Shape;4925;p6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6" name="Google Shape;4926;p6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7" name="Google Shape;4927;p6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8" name="Google Shape;4928;p6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9" name="Google Shape;4929;p6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0" name="Google Shape;4930;p6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1" name="Google Shape;4931;p6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2" name="Google Shape;4932;p63"/>
          <p:cNvGrpSpPr/>
          <p:nvPr/>
        </p:nvGrpSpPr>
        <p:grpSpPr>
          <a:xfrm>
            <a:off x="6755243" y="2287178"/>
            <a:ext cx="238531" cy="339253"/>
            <a:chOff x="3342725" y="2620775"/>
            <a:chExt cx="338775" cy="481825"/>
          </a:xfrm>
        </p:grpSpPr>
        <p:sp>
          <p:nvSpPr>
            <p:cNvPr id="4933" name="Google Shape;4933;p6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4" name="Google Shape;4934;p6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5" name="Google Shape;4935;p6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6" name="Google Shape;4936;p63"/>
          <p:cNvGrpSpPr/>
          <p:nvPr/>
        </p:nvGrpSpPr>
        <p:grpSpPr>
          <a:xfrm>
            <a:off x="7148994" y="2287178"/>
            <a:ext cx="278296" cy="339253"/>
            <a:chOff x="3907325" y="2620775"/>
            <a:chExt cx="395250" cy="481825"/>
          </a:xfrm>
        </p:grpSpPr>
        <p:sp>
          <p:nvSpPr>
            <p:cNvPr id="4937" name="Google Shape;4937;p6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8" name="Google Shape;4938;p6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9" name="Google Shape;4939;p6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0" name="Google Shape;4940;p6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1" name="Google Shape;4941;p63"/>
          <p:cNvGrpSpPr/>
          <p:nvPr/>
        </p:nvGrpSpPr>
        <p:grpSpPr>
          <a:xfrm>
            <a:off x="7542181" y="2297783"/>
            <a:ext cx="339253" cy="318042"/>
            <a:chOff x="4456875" y="2635825"/>
            <a:chExt cx="481825" cy="451700"/>
          </a:xfrm>
        </p:grpSpPr>
        <p:sp>
          <p:nvSpPr>
            <p:cNvPr id="4942" name="Google Shape;4942;p6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3" name="Google Shape;4943;p6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4" name="Google Shape;4944;p6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5" name="Google Shape;4945;p6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6" name="Google Shape;4946;p6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7" name="Google Shape;4947;p6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8" name="Google Shape;4948;p63"/>
          <p:cNvGrpSpPr/>
          <p:nvPr/>
        </p:nvGrpSpPr>
        <p:grpSpPr>
          <a:xfrm>
            <a:off x="7967105" y="2297783"/>
            <a:ext cx="339253" cy="318042"/>
            <a:chOff x="5049725" y="2635825"/>
            <a:chExt cx="481825" cy="451700"/>
          </a:xfrm>
        </p:grpSpPr>
        <p:sp>
          <p:nvSpPr>
            <p:cNvPr id="4949" name="Google Shape;4949;p6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0" name="Google Shape;4950;p6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1" name="Google Shape;4951;p6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2" name="Google Shape;4952;p63"/>
          <p:cNvGrpSpPr/>
          <p:nvPr/>
        </p:nvGrpSpPr>
        <p:grpSpPr>
          <a:xfrm>
            <a:off x="2211475" y="3952243"/>
            <a:ext cx="338566" cy="338373"/>
            <a:chOff x="5643000" y="2621375"/>
            <a:chExt cx="480850" cy="480575"/>
          </a:xfrm>
        </p:grpSpPr>
        <p:sp>
          <p:nvSpPr>
            <p:cNvPr id="4953" name="Google Shape;4953;p6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4" name="Google Shape;4954;p6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5" name="Google Shape;4955;p6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6" name="Google Shape;4956;p6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7" name="Google Shape;4957;p6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8" name="Google Shape;4958;p6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9" name="Google Shape;4959;p6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0" name="Google Shape;4960;p63"/>
          <p:cNvGrpSpPr/>
          <p:nvPr/>
        </p:nvGrpSpPr>
        <p:grpSpPr>
          <a:xfrm>
            <a:off x="4032695" y="3951803"/>
            <a:ext cx="339359" cy="339253"/>
            <a:chOff x="6235250" y="2620775"/>
            <a:chExt cx="481975" cy="481825"/>
          </a:xfrm>
        </p:grpSpPr>
        <p:sp>
          <p:nvSpPr>
            <p:cNvPr id="4961" name="Google Shape;4961;p6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2" name="Google Shape;4962;p6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3" name="Google Shape;4963;p6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4" name="Google Shape;4964;p6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5" name="Google Shape;4965;p6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66" name="Google Shape;4966;p63"/>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67" name="Google Shape;4967;p63"/>
          <p:cNvGrpSpPr/>
          <p:nvPr/>
        </p:nvGrpSpPr>
        <p:grpSpPr>
          <a:xfrm>
            <a:off x="5465078" y="2711317"/>
            <a:ext cx="341101" cy="339253"/>
            <a:chOff x="1535000" y="3223325"/>
            <a:chExt cx="484450" cy="481825"/>
          </a:xfrm>
        </p:grpSpPr>
        <p:sp>
          <p:nvSpPr>
            <p:cNvPr id="4968" name="Google Shape;4968;p6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9" name="Google Shape;4969;p6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0" name="Google Shape;4970;p6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1" name="Google Shape;4971;p63"/>
          <p:cNvGrpSpPr/>
          <p:nvPr/>
        </p:nvGrpSpPr>
        <p:grpSpPr>
          <a:xfrm>
            <a:off x="5872645" y="2746618"/>
            <a:ext cx="339253" cy="268649"/>
            <a:chOff x="2085525" y="3263750"/>
            <a:chExt cx="481825" cy="381550"/>
          </a:xfrm>
        </p:grpSpPr>
        <p:sp>
          <p:nvSpPr>
            <p:cNvPr id="4972" name="Google Shape;4972;p6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3" name="Google Shape;4973;p6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74" name="Google Shape;4974;p63"/>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75" name="Google Shape;4975;p63"/>
          <p:cNvGrpSpPr/>
          <p:nvPr/>
        </p:nvGrpSpPr>
        <p:grpSpPr>
          <a:xfrm>
            <a:off x="6704407" y="2711308"/>
            <a:ext cx="340204" cy="339271"/>
            <a:chOff x="3270450" y="3213625"/>
            <a:chExt cx="483175" cy="481850"/>
          </a:xfrm>
        </p:grpSpPr>
        <p:sp>
          <p:nvSpPr>
            <p:cNvPr id="4976" name="Google Shape;4976;p6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7" name="Google Shape;4977;p6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8" name="Google Shape;4978;p63"/>
          <p:cNvGrpSpPr/>
          <p:nvPr/>
        </p:nvGrpSpPr>
        <p:grpSpPr>
          <a:xfrm>
            <a:off x="7203676" y="2711317"/>
            <a:ext cx="168931" cy="339253"/>
            <a:chOff x="3984950" y="3213600"/>
            <a:chExt cx="239925" cy="481825"/>
          </a:xfrm>
        </p:grpSpPr>
        <p:sp>
          <p:nvSpPr>
            <p:cNvPr id="4979" name="Google Shape;4979;p6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0" name="Google Shape;4980;p6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81" name="Google Shape;4981;p63"/>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2" name="Google Shape;4982;p63"/>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83" name="Google Shape;4983;p63"/>
          <p:cNvGrpSpPr/>
          <p:nvPr/>
        </p:nvGrpSpPr>
        <p:grpSpPr>
          <a:xfrm>
            <a:off x="1736111" y="3981487"/>
            <a:ext cx="355218" cy="279880"/>
            <a:chOff x="5629975" y="3255775"/>
            <a:chExt cx="504500" cy="397500"/>
          </a:xfrm>
        </p:grpSpPr>
        <p:sp>
          <p:nvSpPr>
            <p:cNvPr id="4984" name="Google Shape;4984;p6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5" name="Google Shape;4985;p6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6" name="Google Shape;4986;p6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7" name="Google Shape;4987;p6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8" name="Google Shape;4988;p6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9" name="Google Shape;4989;p63"/>
          <p:cNvGrpSpPr/>
          <p:nvPr/>
        </p:nvGrpSpPr>
        <p:grpSpPr>
          <a:xfrm>
            <a:off x="3572294" y="3981593"/>
            <a:ext cx="340256" cy="279669"/>
            <a:chOff x="6234950" y="3255925"/>
            <a:chExt cx="483250" cy="397200"/>
          </a:xfrm>
        </p:grpSpPr>
        <p:sp>
          <p:nvSpPr>
            <p:cNvPr id="4990" name="Google Shape;4990;p6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1" name="Google Shape;4991;p6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2" name="Google Shape;4992;p6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3" name="Google Shape;4993;p6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4" name="Google Shape;4994;p6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5" name="Google Shape;4995;p6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6" name="Google Shape;4996;p63"/>
          <p:cNvGrpSpPr/>
          <p:nvPr/>
        </p:nvGrpSpPr>
        <p:grpSpPr>
          <a:xfrm>
            <a:off x="5043532" y="3125970"/>
            <a:ext cx="318042" cy="339253"/>
            <a:chOff x="914900" y="3806450"/>
            <a:chExt cx="451700" cy="481825"/>
          </a:xfrm>
        </p:grpSpPr>
        <p:sp>
          <p:nvSpPr>
            <p:cNvPr id="4997" name="Google Shape;4997;p6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8" name="Google Shape;4998;p6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9" name="Google Shape;4999;p6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0" name="Google Shape;5000;p6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1" name="Google Shape;5001;p6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2" name="Google Shape;5002;p63"/>
          <p:cNvGrpSpPr/>
          <p:nvPr/>
        </p:nvGrpSpPr>
        <p:grpSpPr>
          <a:xfrm>
            <a:off x="5462454" y="3125785"/>
            <a:ext cx="346347" cy="339623"/>
            <a:chOff x="1490050" y="3805975"/>
            <a:chExt cx="491900" cy="482350"/>
          </a:xfrm>
        </p:grpSpPr>
        <p:sp>
          <p:nvSpPr>
            <p:cNvPr id="5003" name="Google Shape;5003;p6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4" name="Google Shape;5004;p6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5" name="Google Shape;5005;p6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6" name="Google Shape;5006;p6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7" name="Google Shape;5007;p63"/>
          <p:cNvGrpSpPr/>
          <p:nvPr/>
        </p:nvGrpSpPr>
        <p:grpSpPr>
          <a:xfrm>
            <a:off x="5886322" y="3125970"/>
            <a:ext cx="311899" cy="339253"/>
            <a:chOff x="2104275" y="3806450"/>
            <a:chExt cx="442975" cy="481825"/>
          </a:xfrm>
        </p:grpSpPr>
        <p:sp>
          <p:nvSpPr>
            <p:cNvPr id="5008" name="Google Shape;5008;p6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9" name="Google Shape;5009;p6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0" name="Google Shape;5010;p63"/>
          <p:cNvGrpSpPr/>
          <p:nvPr/>
        </p:nvGrpSpPr>
        <p:grpSpPr>
          <a:xfrm>
            <a:off x="6309839" y="3125970"/>
            <a:ext cx="293416" cy="339253"/>
            <a:chOff x="2710875" y="3806450"/>
            <a:chExt cx="416725" cy="481825"/>
          </a:xfrm>
        </p:grpSpPr>
        <p:sp>
          <p:nvSpPr>
            <p:cNvPr id="5011" name="Google Shape;5011;p6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2" name="Google Shape;5012;p6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3" name="Google Shape;5013;p63"/>
          <p:cNvGrpSpPr/>
          <p:nvPr/>
        </p:nvGrpSpPr>
        <p:grpSpPr>
          <a:xfrm>
            <a:off x="6704883" y="3166412"/>
            <a:ext cx="339253" cy="258369"/>
            <a:chOff x="3271200" y="3863875"/>
            <a:chExt cx="481825" cy="366950"/>
          </a:xfrm>
        </p:grpSpPr>
        <p:sp>
          <p:nvSpPr>
            <p:cNvPr id="5014" name="Google Shape;5014;p6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5" name="Google Shape;5015;p6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6" name="Google Shape;5016;p63"/>
          <p:cNvGrpSpPr/>
          <p:nvPr/>
        </p:nvGrpSpPr>
        <p:grpSpPr>
          <a:xfrm>
            <a:off x="7140377" y="3126199"/>
            <a:ext cx="295528" cy="338795"/>
            <a:chOff x="3895050" y="3806775"/>
            <a:chExt cx="419725" cy="481175"/>
          </a:xfrm>
        </p:grpSpPr>
        <p:sp>
          <p:nvSpPr>
            <p:cNvPr id="5017" name="Google Shape;5017;p6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8" name="Google Shape;5018;p6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9" name="Google Shape;5019;p63"/>
          <p:cNvGrpSpPr/>
          <p:nvPr/>
        </p:nvGrpSpPr>
        <p:grpSpPr>
          <a:xfrm>
            <a:off x="7543659" y="3125979"/>
            <a:ext cx="336296" cy="339235"/>
            <a:chOff x="4464775" y="3806475"/>
            <a:chExt cx="477625" cy="481800"/>
          </a:xfrm>
        </p:grpSpPr>
        <p:sp>
          <p:nvSpPr>
            <p:cNvPr id="5020" name="Google Shape;5020;p6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1" name="Google Shape;5021;p6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2" name="Google Shape;5022;p6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3" name="Google Shape;5023;p6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4" name="Google Shape;5024;p6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5" name="Google Shape;5025;p6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6" name="Google Shape;5026;p63"/>
          <p:cNvGrpSpPr/>
          <p:nvPr/>
        </p:nvGrpSpPr>
        <p:grpSpPr>
          <a:xfrm>
            <a:off x="7967105" y="3125970"/>
            <a:ext cx="339253" cy="339253"/>
            <a:chOff x="5049725" y="3806450"/>
            <a:chExt cx="481825" cy="481825"/>
          </a:xfrm>
        </p:grpSpPr>
        <p:sp>
          <p:nvSpPr>
            <p:cNvPr id="5027" name="Google Shape;5027;p6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8" name="Google Shape;5028;p6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9" name="Google Shape;5029;p6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0" name="Google Shape;5030;p63"/>
          <p:cNvGrpSpPr/>
          <p:nvPr/>
        </p:nvGrpSpPr>
        <p:grpSpPr>
          <a:xfrm>
            <a:off x="1276714" y="3951798"/>
            <a:ext cx="339253" cy="339253"/>
            <a:chOff x="5651375" y="3806450"/>
            <a:chExt cx="481825" cy="481825"/>
          </a:xfrm>
        </p:grpSpPr>
        <p:sp>
          <p:nvSpPr>
            <p:cNvPr id="5031" name="Google Shape;5031;p6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2" name="Google Shape;5032;p6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3" name="Google Shape;5033;p6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4" name="Google Shape;5034;p6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5" name="Google Shape;5035;p63"/>
          <p:cNvGrpSpPr/>
          <p:nvPr/>
        </p:nvGrpSpPr>
        <p:grpSpPr>
          <a:xfrm>
            <a:off x="3153646" y="3953787"/>
            <a:ext cx="298503" cy="335275"/>
            <a:chOff x="6264300" y="3809300"/>
            <a:chExt cx="423950" cy="476175"/>
          </a:xfrm>
        </p:grpSpPr>
        <p:sp>
          <p:nvSpPr>
            <p:cNvPr id="5036" name="Google Shape;5036;p6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7" name="Google Shape;5037;p6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8" name="Google Shape;5038;p6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9" name="Google Shape;5039;p63"/>
          <p:cNvGrpSpPr/>
          <p:nvPr/>
        </p:nvGrpSpPr>
        <p:grpSpPr>
          <a:xfrm>
            <a:off x="5032267" y="3538881"/>
            <a:ext cx="340573" cy="339271"/>
            <a:chOff x="898875" y="4399275"/>
            <a:chExt cx="483700" cy="481850"/>
          </a:xfrm>
        </p:grpSpPr>
        <p:sp>
          <p:nvSpPr>
            <p:cNvPr id="5040" name="Google Shape;5040;p6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1" name="Google Shape;5041;p63"/>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2" name="Google Shape;5042;p6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3" name="Google Shape;5043;p6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4" name="Google Shape;5044;p6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5" name="Google Shape;5045;p6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6" name="Google Shape;5046;p6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7" name="Google Shape;5047;p6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8" name="Google Shape;5048;p63"/>
          <p:cNvGrpSpPr/>
          <p:nvPr/>
        </p:nvGrpSpPr>
        <p:grpSpPr>
          <a:xfrm>
            <a:off x="5466000" y="3554133"/>
            <a:ext cx="339253" cy="308765"/>
            <a:chOff x="1492675" y="4420975"/>
            <a:chExt cx="481825" cy="438525"/>
          </a:xfrm>
        </p:grpSpPr>
        <p:sp>
          <p:nvSpPr>
            <p:cNvPr id="5049" name="Google Shape;5049;p6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0" name="Google Shape;5050;p6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1" name="Google Shape;5051;p6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2" name="Google Shape;5052;p6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3" name="Google Shape;5053;p6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4" name="Google Shape;5054;p63"/>
          <p:cNvGrpSpPr/>
          <p:nvPr/>
        </p:nvGrpSpPr>
        <p:grpSpPr>
          <a:xfrm>
            <a:off x="5870982" y="3539558"/>
            <a:ext cx="342580" cy="337915"/>
            <a:chOff x="2084100" y="4400250"/>
            <a:chExt cx="486550" cy="479925"/>
          </a:xfrm>
        </p:grpSpPr>
        <p:sp>
          <p:nvSpPr>
            <p:cNvPr id="5055" name="Google Shape;5055;p6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6" name="Google Shape;5056;p6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7" name="Google Shape;5057;p6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8" name="Google Shape;5058;p6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9" name="Google Shape;5059;p6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0" name="Google Shape;5060;p6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1" name="Google Shape;5061;p63"/>
          <p:cNvGrpSpPr/>
          <p:nvPr/>
        </p:nvGrpSpPr>
        <p:grpSpPr>
          <a:xfrm>
            <a:off x="6307462" y="3538907"/>
            <a:ext cx="298169" cy="339218"/>
            <a:chOff x="2707950" y="4399325"/>
            <a:chExt cx="423475" cy="481775"/>
          </a:xfrm>
        </p:grpSpPr>
        <p:sp>
          <p:nvSpPr>
            <p:cNvPr id="5062" name="Google Shape;5062;p6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3" name="Google Shape;5063;p6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4" name="Google Shape;5064;p6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5" name="Google Shape;5065;p6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6" name="Google Shape;5066;p6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7" name="Google Shape;5067;p6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8" name="Google Shape;5068;p6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9" name="Google Shape;5069;p6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0" name="Google Shape;5070;p6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1" name="Google Shape;5071;p6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2" name="Google Shape;5072;p6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3" name="Google Shape;5073;p6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4" name="Google Shape;5074;p63"/>
          <p:cNvGrpSpPr/>
          <p:nvPr/>
        </p:nvGrpSpPr>
        <p:grpSpPr>
          <a:xfrm>
            <a:off x="6736981" y="3538881"/>
            <a:ext cx="275057" cy="339271"/>
            <a:chOff x="3330525" y="4399275"/>
            <a:chExt cx="390650" cy="481850"/>
          </a:xfrm>
        </p:grpSpPr>
        <p:sp>
          <p:nvSpPr>
            <p:cNvPr id="5075" name="Google Shape;5075;p6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6" name="Google Shape;5076;p6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7" name="Google Shape;5077;p6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8" name="Google Shape;5078;p6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9" name="Google Shape;5079;p6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0" name="Google Shape;5080;p6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1" name="Google Shape;5081;p6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2" name="Google Shape;5082;p63"/>
          <p:cNvGrpSpPr/>
          <p:nvPr/>
        </p:nvGrpSpPr>
        <p:grpSpPr>
          <a:xfrm>
            <a:off x="7161510" y="3538890"/>
            <a:ext cx="253265" cy="339253"/>
            <a:chOff x="3938800" y="4399275"/>
            <a:chExt cx="359700" cy="481825"/>
          </a:xfrm>
        </p:grpSpPr>
        <p:sp>
          <p:nvSpPr>
            <p:cNvPr id="5083" name="Google Shape;5083;p6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4" name="Google Shape;5084;p6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5" name="Google Shape;5085;p6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6" name="Google Shape;5086;p6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7" name="Google Shape;5087;p6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8" name="Google Shape;5088;p63"/>
          <p:cNvGrpSpPr/>
          <p:nvPr/>
        </p:nvGrpSpPr>
        <p:grpSpPr>
          <a:xfrm>
            <a:off x="7632288" y="3538890"/>
            <a:ext cx="159039" cy="339253"/>
            <a:chOff x="4584850" y="4399275"/>
            <a:chExt cx="225875" cy="481825"/>
          </a:xfrm>
        </p:grpSpPr>
        <p:sp>
          <p:nvSpPr>
            <p:cNvPr id="5089" name="Google Shape;5089;p6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0" name="Google Shape;5090;p6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91" name="Google Shape;5091;p63"/>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92" name="Google Shape;5092;p63"/>
          <p:cNvGrpSpPr/>
          <p:nvPr/>
        </p:nvGrpSpPr>
        <p:grpSpPr>
          <a:xfrm>
            <a:off x="817316" y="3951795"/>
            <a:ext cx="339253" cy="339253"/>
            <a:chOff x="5642550" y="4399275"/>
            <a:chExt cx="481825" cy="481825"/>
          </a:xfrm>
        </p:grpSpPr>
        <p:sp>
          <p:nvSpPr>
            <p:cNvPr id="5093" name="Google Shape;5093;p6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4" name="Google Shape;5094;p6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5" name="Google Shape;5095;p63"/>
          <p:cNvGrpSpPr/>
          <p:nvPr/>
        </p:nvGrpSpPr>
        <p:grpSpPr>
          <a:xfrm>
            <a:off x="2670186" y="3963703"/>
            <a:ext cx="363316" cy="315437"/>
            <a:chOff x="6218300" y="4416175"/>
            <a:chExt cx="516000" cy="448000"/>
          </a:xfrm>
        </p:grpSpPr>
        <p:sp>
          <p:nvSpPr>
            <p:cNvPr id="5096" name="Google Shape;5096;p6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7" name="Google Shape;5097;p6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8" name="Google Shape;5098;p6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9" name="Google Shape;5099;p63"/>
          <p:cNvGrpSpPr/>
          <p:nvPr/>
        </p:nvGrpSpPr>
        <p:grpSpPr>
          <a:xfrm>
            <a:off x="5870391" y="3951792"/>
            <a:ext cx="339253" cy="339253"/>
            <a:chOff x="899850" y="4992125"/>
            <a:chExt cx="481825" cy="481825"/>
          </a:xfrm>
        </p:grpSpPr>
        <p:sp>
          <p:nvSpPr>
            <p:cNvPr id="5100" name="Google Shape;5100;p6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1" name="Google Shape;5101;p6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2" name="Google Shape;5102;p6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3" name="Google Shape;5103;p63"/>
          <p:cNvGrpSpPr/>
          <p:nvPr/>
        </p:nvGrpSpPr>
        <p:grpSpPr>
          <a:xfrm>
            <a:off x="5410993" y="3951792"/>
            <a:ext cx="339253" cy="339253"/>
            <a:chOff x="1492675" y="4992125"/>
            <a:chExt cx="481825" cy="481825"/>
          </a:xfrm>
        </p:grpSpPr>
        <p:sp>
          <p:nvSpPr>
            <p:cNvPr id="5104" name="Google Shape;5104;p6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5" name="Google Shape;5105;p6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6" name="Google Shape;5106;p63"/>
          <p:cNvGrpSpPr/>
          <p:nvPr/>
        </p:nvGrpSpPr>
        <p:grpSpPr>
          <a:xfrm>
            <a:off x="4951595" y="3951792"/>
            <a:ext cx="339253" cy="339253"/>
            <a:chOff x="2085525" y="4992125"/>
            <a:chExt cx="481825" cy="481825"/>
          </a:xfrm>
        </p:grpSpPr>
        <p:sp>
          <p:nvSpPr>
            <p:cNvPr id="5107" name="Google Shape;5107;p6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8" name="Google Shape;5108;p6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9" name="Google Shape;5109;p63"/>
          <p:cNvGrpSpPr/>
          <p:nvPr/>
        </p:nvGrpSpPr>
        <p:grpSpPr>
          <a:xfrm>
            <a:off x="6789344" y="3951792"/>
            <a:ext cx="339253" cy="339253"/>
            <a:chOff x="2678350" y="4992125"/>
            <a:chExt cx="481825" cy="481825"/>
          </a:xfrm>
        </p:grpSpPr>
        <p:sp>
          <p:nvSpPr>
            <p:cNvPr id="5110" name="Google Shape;5110;p6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1" name="Google Shape;5111;p6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2" name="Google Shape;5112;p6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3" name="Google Shape;5113;p63"/>
          <p:cNvGrpSpPr/>
          <p:nvPr/>
        </p:nvGrpSpPr>
        <p:grpSpPr>
          <a:xfrm>
            <a:off x="4492198" y="3951792"/>
            <a:ext cx="339253" cy="339253"/>
            <a:chOff x="3271200" y="4992125"/>
            <a:chExt cx="481825" cy="481825"/>
          </a:xfrm>
        </p:grpSpPr>
        <p:sp>
          <p:nvSpPr>
            <p:cNvPr id="5114" name="Google Shape;5114;p6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5" name="Google Shape;5115;p6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6" name="Google Shape;5116;p6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7" name="Google Shape;5117;p63"/>
          <p:cNvGrpSpPr/>
          <p:nvPr/>
        </p:nvGrpSpPr>
        <p:grpSpPr>
          <a:xfrm>
            <a:off x="6329788" y="3952813"/>
            <a:ext cx="339411" cy="337211"/>
            <a:chOff x="5049575" y="4993600"/>
            <a:chExt cx="482050" cy="478925"/>
          </a:xfrm>
        </p:grpSpPr>
        <p:sp>
          <p:nvSpPr>
            <p:cNvPr id="5118" name="Google Shape;5118;p6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9" name="Google Shape;5119;p6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0" name="Google Shape;5120;p6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1" name="Google Shape;5121;p6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22" name="Google Shape;5122;p63"/>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You can </a:t>
            </a:r>
            <a:r>
              <a:rPr lang="en-GB" sz="1100" b="1">
                <a:solidFill>
                  <a:schemeClr val="dk2"/>
                </a:solidFill>
              </a:rPr>
              <a:t>resize </a:t>
            </a:r>
            <a:r>
              <a:rPr lang="en-GB"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GB" sz="1100">
                <a:solidFill>
                  <a:schemeClr val="lt1"/>
                </a:solidFill>
              </a:rPr>
              <a:t>You can </a:t>
            </a:r>
            <a:r>
              <a:rPr lang="en-GB" sz="1100" b="1">
                <a:solidFill>
                  <a:schemeClr val="dk2"/>
                </a:solidFill>
              </a:rPr>
              <a:t>change the stroke and fill color</a:t>
            </a:r>
            <a:r>
              <a:rPr lang="en-GB" sz="1100">
                <a:solidFill>
                  <a:schemeClr val="lt1"/>
                </a:solidFill>
              </a:rPr>
              <a:t>; just select the icon and click on the </a:t>
            </a:r>
            <a:r>
              <a:rPr lang="en-GB" sz="1100" b="1">
                <a:solidFill>
                  <a:schemeClr val="dk2"/>
                </a:solidFill>
              </a:rPr>
              <a:t>paint bucket/pen</a:t>
            </a:r>
            <a:r>
              <a:rPr lang="en-GB"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GB" sz="1100">
                <a:solidFill>
                  <a:schemeClr val="lt1"/>
                </a:solidFill>
              </a:rPr>
              <a:t>In Google Slides, you can also use </a:t>
            </a:r>
            <a:r>
              <a:rPr lang="en-GB" sz="1100" b="1">
                <a:solidFill>
                  <a:schemeClr val="dk2"/>
                </a:solidFill>
                <a:uFill>
                  <a:noFill/>
                </a:uFill>
                <a:hlinkClick r:id="rId1"/>
              </a:rPr>
              <a:t>Flaticon’s extension</a:t>
            </a:r>
            <a:r>
              <a:rPr lang="en-GB" sz="1100">
                <a:solidFill>
                  <a:schemeClr val="lt1"/>
                </a:solidFill>
              </a:rPr>
              <a:t>, allowing you to customize and add even more icons.</a:t>
            </a:r>
            <a:endParaRPr sz="1100">
              <a:solidFill>
                <a:schemeClr val="lt1"/>
              </a:solidFill>
            </a:endParaRPr>
          </a:p>
        </p:txBody>
      </p:sp>
      <p:sp>
        <p:nvSpPr>
          <p:cNvPr id="5123" name="Google Shape;5123;p63"/>
          <p:cNvSpPr txBox="1"/>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...and our sets of editable icons</a:t>
            </a:r>
            <a:endParaRPr lang="en-GB"/>
          </a:p>
        </p:txBody>
      </p:sp>
      <p:grpSp>
        <p:nvGrpSpPr>
          <p:cNvPr id="5124" name="Google Shape;5124;p63"/>
          <p:cNvGrpSpPr/>
          <p:nvPr/>
        </p:nvGrpSpPr>
        <p:grpSpPr>
          <a:xfrm>
            <a:off x="7248742" y="3975375"/>
            <a:ext cx="195300" cy="343772"/>
            <a:chOff x="3999225" y="4364775"/>
            <a:chExt cx="195300" cy="343772"/>
          </a:xfrm>
        </p:grpSpPr>
        <p:grpSp>
          <p:nvGrpSpPr>
            <p:cNvPr id="5125" name="Google Shape;5125;p63"/>
            <p:cNvGrpSpPr/>
            <p:nvPr/>
          </p:nvGrpSpPr>
          <p:grpSpPr>
            <a:xfrm>
              <a:off x="4048568" y="4562577"/>
              <a:ext cx="97317" cy="145970"/>
              <a:chOff x="1529575" y="2222650"/>
              <a:chExt cx="203125" cy="304675"/>
            </a:xfrm>
          </p:grpSpPr>
          <p:sp>
            <p:nvSpPr>
              <p:cNvPr id="5126" name="Google Shape;5126;p63"/>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7" name="Google Shape;5127;p63"/>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28" name="Google Shape;5128;p63"/>
            <p:cNvGrpSpPr/>
            <p:nvPr/>
          </p:nvGrpSpPr>
          <p:grpSpPr>
            <a:xfrm>
              <a:off x="3999225" y="4364775"/>
              <a:ext cx="195300" cy="195300"/>
              <a:chOff x="3999225" y="4364775"/>
              <a:chExt cx="195300" cy="195300"/>
            </a:xfrm>
          </p:grpSpPr>
          <p:sp>
            <p:nvSpPr>
              <p:cNvPr id="5129" name="Google Shape;5129;p63"/>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0" name="Google Shape;5130;p63"/>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131" name="Google Shape;5131;p63"/>
          <p:cNvGrpSpPr/>
          <p:nvPr/>
        </p:nvGrpSpPr>
        <p:grpSpPr>
          <a:xfrm>
            <a:off x="7564186" y="3991627"/>
            <a:ext cx="277088" cy="259611"/>
            <a:chOff x="4335888" y="4398114"/>
            <a:chExt cx="277088" cy="259611"/>
          </a:xfrm>
        </p:grpSpPr>
        <p:grpSp>
          <p:nvGrpSpPr>
            <p:cNvPr id="5132" name="Google Shape;5132;p63"/>
            <p:cNvGrpSpPr/>
            <p:nvPr/>
          </p:nvGrpSpPr>
          <p:grpSpPr>
            <a:xfrm>
              <a:off x="4335888" y="4462425"/>
              <a:ext cx="195300" cy="195300"/>
              <a:chOff x="4335888" y="4462425"/>
              <a:chExt cx="195300" cy="195300"/>
            </a:xfrm>
          </p:grpSpPr>
          <p:sp>
            <p:nvSpPr>
              <p:cNvPr id="5133" name="Google Shape;5133;p6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4" name="Google Shape;5134;p6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35" name="Google Shape;5135;p63"/>
            <p:cNvGrpSpPr/>
            <p:nvPr/>
          </p:nvGrpSpPr>
          <p:grpSpPr>
            <a:xfrm>
              <a:off x="4509813" y="4398114"/>
              <a:ext cx="103162" cy="103198"/>
              <a:chOff x="2277975" y="2021700"/>
              <a:chExt cx="215325" cy="215400"/>
            </a:xfrm>
          </p:grpSpPr>
          <p:sp>
            <p:nvSpPr>
              <p:cNvPr id="5136" name="Google Shape;5136;p63"/>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7" name="Google Shape;5137;p63"/>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138" name="Google Shape;5138;p63"/>
          <p:cNvGrpSpPr/>
          <p:nvPr/>
        </p:nvGrpSpPr>
        <p:grpSpPr>
          <a:xfrm>
            <a:off x="7961419" y="4049613"/>
            <a:ext cx="392275" cy="195300"/>
            <a:chOff x="4752588" y="4440200"/>
            <a:chExt cx="392275" cy="195300"/>
          </a:xfrm>
        </p:grpSpPr>
        <p:grpSp>
          <p:nvGrpSpPr>
            <p:cNvPr id="5139" name="Google Shape;5139;p63"/>
            <p:cNvGrpSpPr/>
            <p:nvPr/>
          </p:nvGrpSpPr>
          <p:grpSpPr>
            <a:xfrm>
              <a:off x="4950384" y="4469728"/>
              <a:ext cx="194479" cy="136244"/>
              <a:chOff x="3163375" y="2175125"/>
              <a:chExt cx="405925" cy="284375"/>
            </a:xfrm>
          </p:grpSpPr>
          <p:sp>
            <p:nvSpPr>
              <p:cNvPr id="5140" name="Google Shape;5140;p63"/>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1" name="Google Shape;5141;p63"/>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2" name="Google Shape;5142;p63"/>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43" name="Google Shape;5143;p63"/>
            <p:cNvGrpSpPr/>
            <p:nvPr/>
          </p:nvGrpSpPr>
          <p:grpSpPr>
            <a:xfrm>
              <a:off x="4752588" y="4440200"/>
              <a:ext cx="195300" cy="195300"/>
              <a:chOff x="4335888" y="4462425"/>
              <a:chExt cx="195300" cy="195300"/>
            </a:xfrm>
          </p:grpSpPr>
          <p:sp>
            <p:nvSpPr>
              <p:cNvPr id="5144" name="Google Shape;5144;p6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5" name="Google Shape;5145;p6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5149" name="Shape 5149"/>
        <p:cNvGrpSpPr/>
        <p:nvPr/>
      </p:nvGrpSpPr>
      <p:grpSpPr>
        <a:xfrm>
          <a:off x="0" y="0"/>
          <a:ext cx="0" cy="0"/>
          <a:chOff x="0" y="0"/>
          <a:chExt cx="0" cy="0"/>
        </a:xfrm>
      </p:grpSpPr>
      <p:grpSp>
        <p:nvGrpSpPr>
          <p:cNvPr id="5150" name="Google Shape;5150;p64"/>
          <p:cNvGrpSpPr/>
          <p:nvPr/>
        </p:nvGrpSpPr>
        <p:grpSpPr>
          <a:xfrm>
            <a:off x="856199" y="1311179"/>
            <a:ext cx="322099" cy="370529"/>
            <a:chOff x="-42971725" y="3217825"/>
            <a:chExt cx="275675" cy="317125"/>
          </a:xfrm>
        </p:grpSpPr>
        <p:sp>
          <p:nvSpPr>
            <p:cNvPr id="5151" name="Google Shape;5151;p6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2" name="Google Shape;5152;p6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3" name="Google Shape;5153;p6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54" name="Google Shape;5154;p64"/>
          <p:cNvGrpSpPr/>
          <p:nvPr/>
        </p:nvGrpSpPr>
        <p:grpSpPr>
          <a:xfrm>
            <a:off x="828113" y="1779835"/>
            <a:ext cx="378270" cy="337551"/>
            <a:chOff x="-42996150" y="3612600"/>
            <a:chExt cx="323750" cy="288900"/>
          </a:xfrm>
        </p:grpSpPr>
        <p:sp>
          <p:nvSpPr>
            <p:cNvPr id="5155" name="Google Shape;5155;p6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6" name="Google Shape;5156;p6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7" name="Google Shape;5157;p6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58" name="Google Shape;5158;p64"/>
          <p:cNvGrpSpPr/>
          <p:nvPr/>
        </p:nvGrpSpPr>
        <p:grpSpPr>
          <a:xfrm>
            <a:off x="830874" y="2189205"/>
            <a:ext cx="372749" cy="370909"/>
            <a:chOff x="-42994575" y="3950300"/>
            <a:chExt cx="319025" cy="317450"/>
          </a:xfrm>
        </p:grpSpPr>
        <p:sp>
          <p:nvSpPr>
            <p:cNvPr id="5159" name="Google Shape;5159;p6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0" name="Google Shape;5160;p6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1" name="Google Shape;5161;p6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62" name="Google Shape;5162;p64"/>
          <p:cNvGrpSpPr/>
          <p:nvPr/>
        </p:nvGrpSpPr>
        <p:grpSpPr>
          <a:xfrm>
            <a:off x="2984269" y="1336037"/>
            <a:ext cx="371785" cy="370879"/>
            <a:chOff x="-41111350" y="3239100"/>
            <a:chExt cx="318200" cy="317425"/>
          </a:xfrm>
        </p:grpSpPr>
        <p:sp>
          <p:nvSpPr>
            <p:cNvPr id="5163" name="Google Shape;5163;p6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4" name="Google Shape;5164;p6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5" name="Google Shape;5165;p6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6" name="Google Shape;5166;p6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67" name="Google Shape;5167;p64"/>
          <p:cNvGrpSpPr/>
          <p:nvPr/>
        </p:nvGrpSpPr>
        <p:grpSpPr>
          <a:xfrm>
            <a:off x="2980588" y="1771568"/>
            <a:ext cx="379146" cy="370967"/>
            <a:chOff x="-41117650" y="3605525"/>
            <a:chExt cx="324500" cy="317500"/>
          </a:xfrm>
        </p:grpSpPr>
        <p:sp>
          <p:nvSpPr>
            <p:cNvPr id="5168" name="Google Shape;5168;p6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9" name="Google Shape;5169;p6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0" name="Google Shape;5170;p6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171" name="Google Shape;5171;p64"/>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172" name="Google Shape;5172;p64"/>
          <p:cNvGrpSpPr/>
          <p:nvPr/>
        </p:nvGrpSpPr>
        <p:grpSpPr>
          <a:xfrm>
            <a:off x="1806843" y="2663092"/>
            <a:ext cx="216271" cy="371814"/>
            <a:chOff x="-39205300" y="3220175"/>
            <a:chExt cx="185100" cy="318225"/>
          </a:xfrm>
        </p:grpSpPr>
        <p:sp>
          <p:nvSpPr>
            <p:cNvPr id="5173" name="Google Shape;5173;p6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4" name="Google Shape;5174;p6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75" name="Google Shape;5175;p64"/>
          <p:cNvGrpSpPr/>
          <p:nvPr/>
        </p:nvGrpSpPr>
        <p:grpSpPr>
          <a:xfrm>
            <a:off x="1772370" y="3123163"/>
            <a:ext cx="300016" cy="369273"/>
            <a:chOff x="-39248625" y="3588600"/>
            <a:chExt cx="256775" cy="316050"/>
          </a:xfrm>
        </p:grpSpPr>
        <p:sp>
          <p:nvSpPr>
            <p:cNvPr id="5176" name="Google Shape;5176;p6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7" name="Google Shape;5177;p6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178" name="Google Shape;5178;p64"/>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9" name="Google Shape;5179;p64"/>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180" name="Google Shape;5180;p64"/>
          <p:cNvGrpSpPr/>
          <p:nvPr/>
        </p:nvGrpSpPr>
        <p:grpSpPr>
          <a:xfrm>
            <a:off x="1223084" y="1311179"/>
            <a:ext cx="429504" cy="370879"/>
            <a:chOff x="-42651700" y="3217825"/>
            <a:chExt cx="367600" cy="317425"/>
          </a:xfrm>
        </p:grpSpPr>
        <p:sp>
          <p:nvSpPr>
            <p:cNvPr id="5181" name="Google Shape;5181;p6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2" name="Google Shape;5182;p6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3" name="Google Shape;5183;p6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4" name="Google Shape;5184;p6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85" name="Google Shape;5185;p64"/>
          <p:cNvGrpSpPr/>
          <p:nvPr/>
        </p:nvGrpSpPr>
        <p:grpSpPr>
          <a:xfrm>
            <a:off x="1258516" y="1750829"/>
            <a:ext cx="358640" cy="363226"/>
            <a:chOff x="-42617300" y="3587775"/>
            <a:chExt cx="306950" cy="310875"/>
          </a:xfrm>
        </p:grpSpPr>
        <p:sp>
          <p:nvSpPr>
            <p:cNvPr id="5186" name="Google Shape;5186;p6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7" name="Google Shape;5187;p6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188" name="Google Shape;5188;p64"/>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189" name="Google Shape;5189;p64"/>
          <p:cNvGrpSpPr/>
          <p:nvPr/>
        </p:nvGrpSpPr>
        <p:grpSpPr>
          <a:xfrm>
            <a:off x="3430343" y="1335569"/>
            <a:ext cx="376926" cy="370324"/>
            <a:chOff x="-40748275" y="3238700"/>
            <a:chExt cx="322600" cy="316950"/>
          </a:xfrm>
        </p:grpSpPr>
        <p:sp>
          <p:nvSpPr>
            <p:cNvPr id="5190" name="Google Shape;5190;p6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1" name="Google Shape;5191;p6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2" name="Google Shape;5192;p6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3" name="Google Shape;5193;p6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4" name="Google Shape;5194;p6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5" name="Google Shape;5195;p6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96" name="Google Shape;5196;p64"/>
          <p:cNvGrpSpPr/>
          <p:nvPr/>
        </p:nvGrpSpPr>
        <p:grpSpPr>
          <a:xfrm>
            <a:off x="3432899" y="1803553"/>
            <a:ext cx="371814" cy="338690"/>
            <a:chOff x="-40745125" y="3632900"/>
            <a:chExt cx="318225" cy="289875"/>
          </a:xfrm>
        </p:grpSpPr>
        <p:sp>
          <p:nvSpPr>
            <p:cNvPr id="5197" name="Google Shape;5197;p6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8" name="Google Shape;5198;p6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9" name="Google Shape;5199;p6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0" name="Google Shape;5200;p6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1" name="Google Shape;5201;p6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2" name="Google Shape;5202;p6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3" name="Google Shape;5203;p6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04" name="Google Shape;5204;p64"/>
          <p:cNvGrpSpPr/>
          <p:nvPr/>
        </p:nvGrpSpPr>
        <p:grpSpPr>
          <a:xfrm>
            <a:off x="3437047" y="2214764"/>
            <a:ext cx="363518" cy="370178"/>
            <a:chOff x="-40742750" y="3972175"/>
            <a:chExt cx="311125" cy="316825"/>
          </a:xfrm>
        </p:grpSpPr>
        <p:sp>
          <p:nvSpPr>
            <p:cNvPr id="5205" name="Google Shape;5205;p6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6" name="Google Shape;5206;p6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07" name="Google Shape;5207;p64"/>
          <p:cNvGrpSpPr/>
          <p:nvPr/>
        </p:nvGrpSpPr>
        <p:grpSpPr>
          <a:xfrm>
            <a:off x="2219708" y="2664932"/>
            <a:ext cx="266892" cy="369974"/>
            <a:chOff x="-38860325" y="3221750"/>
            <a:chExt cx="228425" cy="316650"/>
          </a:xfrm>
        </p:grpSpPr>
        <p:sp>
          <p:nvSpPr>
            <p:cNvPr id="5208" name="Google Shape;5208;p6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9" name="Google Shape;5209;p6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0" name="Google Shape;5210;p6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1" name="Google Shape;5211;p6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12" name="Google Shape;5212;p64"/>
          <p:cNvGrpSpPr/>
          <p:nvPr/>
        </p:nvGrpSpPr>
        <p:grpSpPr>
          <a:xfrm>
            <a:off x="2170515" y="3126989"/>
            <a:ext cx="380081" cy="367111"/>
            <a:chOff x="-38905225" y="3591875"/>
            <a:chExt cx="325300" cy="314200"/>
          </a:xfrm>
        </p:grpSpPr>
        <p:sp>
          <p:nvSpPr>
            <p:cNvPr id="5213" name="Google Shape;5213;p6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4" name="Google Shape;5214;p6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5" name="Google Shape;5215;p6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216" name="Google Shape;5216;p64"/>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217" name="Google Shape;5217;p64"/>
          <p:cNvGrpSpPr/>
          <p:nvPr/>
        </p:nvGrpSpPr>
        <p:grpSpPr>
          <a:xfrm>
            <a:off x="3977265" y="3112069"/>
            <a:ext cx="290815" cy="369740"/>
            <a:chOff x="-37370925" y="3579105"/>
            <a:chExt cx="248900" cy="316450"/>
          </a:xfrm>
        </p:grpSpPr>
        <p:sp>
          <p:nvSpPr>
            <p:cNvPr id="5218" name="Google Shape;5218;p6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9" name="Google Shape;5219;p6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220" name="Google Shape;5220;p64"/>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1" name="Google Shape;5221;p64"/>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222" name="Google Shape;5222;p64"/>
          <p:cNvGrpSpPr/>
          <p:nvPr/>
        </p:nvGrpSpPr>
        <p:grpSpPr>
          <a:xfrm>
            <a:off x="1670640" y="2190140"/>
            <a:ext cx="371814" cy="369974"/>
            <a:chOff x="-42259725" y="3951100"/>
            <a:chExt cx="318225" cy="316650"/>
          </a:xfrm>
        </p:grpSpPr>
        <p:sp>
          <p:nvSpPr>
            <p:cNvPr id="5223" name="Google Shape;5223;p6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4" name="Google Shape;5224;p6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25" name="Google Shape;5225;p64"/>
          <p:cNvGrpSpPr/>
          <p:nvPr/>
        </p:nvGrpSpPr>
        <p:grpSpPr>
          <a:xfrm>
            <a:off x="3869002" y="1369161"/>
            <a:ext cx="370879" cy="337755"/>
            <a:chOff x="-40378075" y="3267450"/>
            <a:chExt cx="317425" cy="289075"/>
          </a:xfrm>
        </p:grpSpPr>
        <p:sp>
          <p:nvSpPr>
            <p:cNvPr id="5226" name="Google Shape;5226;p6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7" name="Google Shape;5227;p6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8" name="Google Shape;5228;p6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9" name="Google Shape;5229;p6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30" name="Google Shape;5230;p64"/>
          <p:cNvGrpSpPr/>
          <p:nvPr/>
        </p:nvGrpSpPr>
        <p:grpSpPr>
          <a:xfrm>
            <a:off x="3872668" y="1770429"/>
            <a:ext cx="363548" cy="369974"/>
            <a:chOff x="-40372575" y="3604550"/>
            <a:chExt cx="311150" cy="316650"/>
          </a:xfrm>
        </p:grpSpPr>
        <p:sp>
          <p:nvSpPr>
            <p:cNvPr id="5231" name="Google Shape;5231;p6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2" name="Google Shape;5232;p6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3" name="Google Shape;5233;p6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234" name="Google Shape;5234;p64"/>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235" name="Google Shape;5235;p64"/>
          <p:cNvGrpSpPr/>
          <p:nvPr/>
        </p:nvGrpSpPr>
        <p:grpSpPr>
          <a:xfrm>
            <a:off x="2596617" y="2663092"/>
            <a:ext cx="399038" cy="372165"/>
            <a:chOff x="-38542250" y="3220175"/>
            <a:chExt cx="341525" cy="318525"/>
          </a:xfrm>
        </p:grpSpPr>
        <p:sp>
          <p:nvSpPr>
            <p:cNvPr id="5236" name="Google Shape;5236;p6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7" name="Google Shape;5237;p6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8" name="Google Shape;5238;p6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39" name="Google Shape;5239;p64"/>
          <p:cNvGrpSpPr/>
          <p:nvPr/>
        </p:nvGrpSpPr>
        <p:grpSpPr>
          <a:xfrm>
            <a:off x="2618549" y="3122462"/>
            <a:ext cx="369974" cy="369068"/>
            <a:chOff x="-38537400" y="3588000"/>
            <a:chExt cx="316650" cy="315875"/>
          </a:xfrm>
        </p:grpSpPr>
        <p:sp>
          <p:nvSpPr>
            <p:cNvPr id="5240" name="Google Shape;5240;p6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1" name="Google Shape;5241;p6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2" name="Google Shape;5242;p6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3" name="Google Shape;5243;p6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44" name="Google Shape;5244;p64"/>
          <p:cNvGrpSpPr/>
          <p:nvPr/>
        </p:nvGrpSpPr>
        <p:grpSpPr>
          <a:xfrm>
            <a:off x="2617629" y="3579991"/>
            <a:ext cx="371814" cy="369974"/>
            <a:chOff x="-38538975" y="3954250"/>
            <a:chExt cx="318225" cy="316650"/>
          </a:xfrm>
        </p:grpSpPr>
        <p:sp>
          <p:nvSpPr>
            <p:cNvPr id="5245" name="Google Shape;5245;p6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6" name="Google Shape;5246;p6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47" name="Google Shape;5247;p64"/>
          <p:cNvGrpSpPr/>
          <p:nvPr/>
        </p:nvGrpSpPr>
        <p:grpSpPr>
          <a:xfrm>
            <a:off x="3934941" y="3574918"/>
            <a:ext cx="375465" cy="371814"/>
            <a:chOff x="-37385100" y="3949908"/>
            <a:chExt cx="321350" cy="318225"/>
          </a:xfrm>
        </p:grpSpPr>
        <p:sp>
          <p:nvSpPr>
            <p:cNvPr id="5248" name="Google Shape;5248;p6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9" name="Google Shape;5249;p6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50" name="Google Shape;5250;p64"/>
          <p:cNvGrpSpPr/>
          <p:nvPr/>
        </p:nvGrpSpPr>
        <p:grpSpPr>
          <a:xfrm>
            <a:off x="2110600" y="1310478"/>
            <a:ext cx="370909" cy="370675"/>
            <a:chOff x="-41895050" y="3217225"/>
            <a:chExt cx="317450" cy="317250"/>
          </a:xfrm>
        </p:grpSpPr>
        <p:sp>
          <p:nvSpPr>
            <p:cNvPr id="5251" name="Google Shape;5251;p6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2" name="Google Shape;5252;p6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3" name="Google Shape;5253;p6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4" name="Google Shape;5254;p6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5" name="Google Shape;5255;p6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56" name="Google Shape;5256;p64"/>
          <p:cNvGrpSpPr/>
          <p:nvPr/>
        </p:nvGrpSpPr>
        <p:grpSpPr>
          <a:xfrm>
            <a:off x="2110148" y="1747412"/>
            <a:ext cx="371814" cy="369974"/>
            <a:chOff x="-41893475" y="3584850"/>
            <a:chExt cx="318225" cy="316650"/>
          </a:xfrm>
        </p:grpSpPr>
        <p:sp>
          <p:nvSpPr>
            <p:cNvPr id="5257" name="Google Shape;5257;p6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8" name="Google Shape;5258;p6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9" name="Google Shape;5259;p6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0" name="Google Shape;5260;p6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261" name="Google Shape;5261;p64"/>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2" name="Google Shape;5262;p64"/>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263" name="Google Shape;5263;p64"/>
          <p:cNvGrpSpPr/>
          <p:nvPr/>
        </p:nvGrpSpPr>
        <p:grpSpPr>
          <a:xfrm>
            <a:off x="880176" y="3142704"/>
            <a:ext cx="337522" cy="370909"/>
            <a:chOff x="-39998250" y="3605325"/>
            <a:chExt cx="288875" cy="317450"/>
          </a:xfrm>
        </p:grpSpPr>
        <p:sp>
          <p:nvSpPr>
            <p:cNvPr id="5264" name="Google Shape;5264;p6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5" name="Google Shape;5265;p6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66" name="Google Shape;5266;p64"/>
          <p:cNvGrpSpPr/>
          <p:nvPr/>
        </p:nvGrpSpPr>
        <p:grpSpPr>
          <a:xfrm>
            <a:off x="863950" y="3601168"/>
            <a:ext cx="369974" cy="369945"/>
            <a:chOff x="-40011050" y="3972375"/>
            <a:chExt cx="316650" cy="316625"/>
          </a:xfrm>
        </p:grpSpPr>
        <p:sp>
          <p:nvSpPr>
            <p:cNvPr id="5267" name="Google Shape;5267;p6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8" name="Google Shape;5268;p6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69" name="Google Shape;5269;p64"/>
          <p:cNvGrpSpPr/>
          <p:nvPr/>
        </p:nvGrpSpPr>
        <p:grpSpPr>
          <a:xfrm>
            <a:off x="3095881" y="2665867"/>
            <a:ext cx="266921" cy="369039"/>
            <a:chOff x="-38129425" y="3222550"/>
            <a:chExt cx="228450" cy="315850"/>
          </a:xfrm>
        </p:grpSpPr>
        <p:sp>
          <p:nvSpPr>
            <p:cNvPr id="5270" name="Google Shape;5270;p6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1" name="Google Shape;5271;p6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72" name="Google Shape;5272;p64"/>
          <p:cNvGrpSpPr/>
          <p:nvPr/>
        </p:nvGrpSpPr>
        <p:grpSpPr>
          <a:xfrm>
            <a:off x="3050850" y="3122462"/>
            <a:ext cx="371785" cy="369974"/>
            <a:chOff x="-38172725" y="3588000"/>
            <a:chExt cx="318200" cy="316650"/>
          </a:xfrm>
        </p:grpSpPr>
        <p:sp>
          <p:nvSpPr>
            <p:cNvPr id="5273" name="Google Shape;5273;p6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4" name="Google Shape;5274;p6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5" name="Google Shape;5275;p6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6" name="Google Shape;5276;p6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7" name="Google Shape;5277;p6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8" name="Google Shape;5278;p6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9" name="Google Shape;5279;p6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0" name="Google Shape;5280;p6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81" name="Google Shape;5281;p64"/>
          <p:cNvGrpSpPr/>
          <p:nvPr/>
        </p:nvGrpSpPr>
        <p:grpSpPr>
          <a:xfrm>
            <a:off x="3126752" y="3580897"/>
            <a:ext cx="219981" cy="369974"/>
            <a:chOff x="-38109725" y="3955025"/>
            <a:chExt cx="188275" cy="316650"/>
          </a:xfrm>
        </p:grpSpPr>
        <p:sp>
          <p:nvSpPr>
            <p:cNvPr id="5282" name="Google Shape;5282;p6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3" name="Google Shape;5283;p6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284" name="Google Shape;5284;p64"/>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285" name="Google Shape;5285;p64"/>
          <p:cNvGrpSpPr/>
          <p:nvPr/>
        </p:nvGrpSpPr>
        <p:grpSpPr>
          <a:xfrm>
            <a:off x="2542151" y="1312318"/>
            <a:ext cx="373654" cy="369068"/>
            <a:chOff x="-41530375" y="3218800"/>
            <a:chExt cx="319800" cy="315875"/>
          </a:xfrm>
        </p:grpSpPr>
        <p:sp>
          <p:nvSpPr>
            <p:cNvPr id="5286" name="Google Shape;5286;p6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7" name="Google Shape;5287;p6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88" name="Google Shape;5288;p64"/>
          <p:cNvGrpSpPr/>
          <p:nvPr/>
        </p:nvGrpSpPr>
        <p:grpSpPr>
          <a:xfrm>
            <a:off x="2544444" y="1827476"/>
            <a:ext cx="369068" cy="289004"/>
            <a:chOff x="-41526450" y="3653375"/>
            <a:chExt cx="315875" cy="247350"/>
          </a:xfrm>
        </p:grpSpPr>
        <p:sp>
          <p:nvSpPr>
            <p:cNvPr id="5289" name="Google Shape;5289;p6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0" name="Google Shape;5290;p6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91" name="Google Shape;5291;p64"/>
          <p:cNvGrpSpPr/>
          <p:nvPr/>
        </p:nvGrpSpPr>
        <p:grpSpPr>
          <a:xfrm>
            <a:off x="2545831" y="2190140"/>
            <a:ext cx="366293" cy="369974"/>
            <a:chOff x="-41526450" y="3951100"/>
            <a:chExt cx="313500" cy="316650"/>
          </a:xfrm>
        </p:grpSpPr>
        <p:sp>
          <p:nvSpPr>
            <p:cNvPr id="5292" name="Google Shape;5292;p6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3" name="Google Shape;5293;p6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4" name="Google Shape;5294;p6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95" name="Google Shape;5295;p64"/>
          <p:cNvGrpSpPr/>
          <p:nvPr/>
        </p:nvGrpSpPr>
        <p:grpSpPr>
          <a:xfrm>
            <a:off x="1311086" y="2684269"/>
            <a:ext cx="339595" cy="371814"/>
            <a:chOff x="-39625900" y="3238300"/>
            <a:chExt cx="290650" cy="318225"/>
          </a:xfrm>
        </p:grpSpPr>
        <p:sp>
          <p:nvSpPr>
            <p:cNvPr id="5296" name="Google Shape;5296;p6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7" name="Google Shape;5297;p6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298" name="Google Shape;5298;p64"/>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299" name="Google Shape;5299;p64"/>
          <p:cNvGrpSpPr/>
          <p:nvPr/>
        </p:nvGrpSpPr>
        <p:grpSpPr>
          <a:xfrm>
            <a:off x="1305137" y="3600730"/>
            <a:ext cx="366293" cy="370441"/>
            <a:chOff x="-39647175" y="3972000"/>
            <a:chExt cx="313500" cy="317050"/>
          </a:xfrm>
        </p:grpSpPr>
        <p:sp>
          <p:nvSpPr>
            <p:cNvPr id="5300" name="Google Shape;5300;p6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1" name="Google Shape;5301;p6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2" name="Google Shape;5302;p6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03" name="Google Shape;5303;p64"/>
          <p:cNvGrpSpPr/>
          <p:nvPr/>
        </p:nvGrpSpPr>
        <p:grpSpPr>
          <a:xfrm>
            <a:off x="3474265" y="2664728"/>
            <a:ext cx="375495" cy="370879"/>
            <a:chOff x="-37808850" y="3221575"/>
            <a:chExt cx="321375" cy="317425"/>
          </a:xfrm>
        </p:grpSpPr>
        <p:sp>
          <p:nvSpPr>
            <p:cNvPr id="5304" name="Google Shape;5304;p6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5" name="Google Shape;5305;p6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06" name="Google Shape;5306;p64"/>
          <p:cNvGrpSpPr/>
          <p:nvPr/>
        </p:nvGrpSpPr>
        <p:grpSpPr>
          <a:xfrm>
            <a:off x="3483038" y="3186759"/>
            <a:ext cx="372749" cy="241158"/>
            <a:chOff x="-37806500" y="3643030"/>
            <a:chExt cx="319025" cy="206400"/>
          </a:xfrm>
        </p:grpSpPr>
        <p:sp>
          <p:nvSpPr>
            <p:cNvPr id="5307" name="Google Shape;5307;p6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8" name="Google Shape;5308;p6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09" name="Google Shape;5309;p64"/>
          <p:cNvGrpSpPr/>
          <p:nvPr/>
        </p:nvGrpSpPr>
        <p:grpSpPr>
          <a:xfrm>
            <a:off x="3485346" y="3579056"/>
            <a:ext cx="368134" cy="371814"/>
            <a:chOff x="-37804925" y="3953450"/>
            <a:chExt cx="315075" cy="318225"/>
          </a:xfrm>
        </p:grpSpPr>
        <p:sp>
          <p:nvSpPr>
            <p:cNvPr id="5310" name="Google Shape;5310;p6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1" name="Google Shape;5311;p6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2" name="Google Shape;5312;p6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313" name="Google Shape;5313;p64"/>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314" name="Google Shape;5314;p64"/>
          <p:cNvGrpSpPr/>
          <p:nvPr/>
        </p:nvGrpSpPr>
        <p:grpSpPr>
          <a:xfrm>
            <a:off x="4840364" y="1328538"/>
            <a:ext cx="355663" cy="308725"/>
            <a:chOff x="-28462125" y="3199700"/>
            <a:chExt cx="298550" cy="259150"/>
          </a:xfrm>
        </p:grpSpPr>
        <p:sp>
          <p:nvSpPr>
            <p:cNvPr id="5315" name="Google Shape;5315;p6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6" name="Google Shape;5316;p6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7" name="Google Shape;5317;p6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18" name="Google Shape;5318;p64"/>
          <p:cNvGrpSpPr/>
          <p:nvPr/>
        </p:nvGrpSpPr>
        <p:grpSpPr>
          <a:xfrm>
            <a:off x="4841317" y="1763228"/>
            <a:ext cx="353757" cy="352833"/>
            <a:chOff x="-28461325" y="3545475"/>
            <a:chExt cx="296950" cy="296175"/>
          </a:xfrm>
        </p:grpSpPr>
        <p:sp>
          <p:nvSpPr>
            <p:cNvPr id="5319" name="Google Shape;5319;p6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0" name="Google Shape;5320;p6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1" name="Google Shape;5321;p6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2" name="Google Shape;5322;p6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3" name="Google Shape;5323;p6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4" name="Google Shape;5324;p6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25" name="Google Shape;5325;p64"/>
          <p:cNvGrpSpPr/>
          <p:nvPr/>
        </p:nvGrpSpPr>
        <p:grpSpPr>
          <a:xfrm>
            <a:off x="4837550" y="2213272"/>
            <a:ext cx="361292" cy="352803"/>
            <a:chOff x="-28463700" y="3914875"/>
            <a:chExt cx="303275" cy="296150"/>
          </a:xfrm>
        </p:grpSpPr>
        <p:sp>
          <p:nvSpPr>
            <p:cNvPr id="5326" name="Google Shape;5326;p6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7" name="Google Shape;5327;p6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28" name="Google Shape;5328;p64"/>
          <p:cNvGrpSpPr/>
          <p:nvPr/>
        </p:nvGrpSpPr>
        <p:grpSpPr>
          <a:xfrm>
            <a:off x="7072335" y="1369355"/>
            <a:ext cx="351880" cy="227092"/>
            <a:chOff x="-26573400" y="3224125"/>
            <a:chExt cx="295375" cy="190625"/>
          </a:xfrm>
        </p:grpSpPr>
        <p:sp>
          <p:nvSpPr>
            <p:cNvPr id="5329" name="Google Shape;5329;p6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0" name="Google Shape;5330;p6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31" name="Google Shape;5331;p64"/>
          <p:cNvGrpSpPr/>
          <p:nvPr/>
        </p:nvGrpSpPr>
        <p:grpSpPr>
          <a:xfrm>
            <a:off x="7072335" y="1763690"/>
            <a:ext cx="351880" cy="351910"/>
            <a:chOff x="-26573400" y="3546250"/>
            <a:chExt cx="295375" cy="295400"/>
          </a:xfrm>
        </p:grpSpPr>
        <p:sp>
          <p:nvSpPr>
            <p:cNvPr id="5332" name="Google Shape;5332;p6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3" name="Google Shape;5333;p6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4" name="Google Shape;5334;p6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5" name="Google Shape;5335;p6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6" name="Google Shape;5336;p6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37" name="Google Shape;5337;p64"/>
          <p:cNvGrpSpPr/>
          <p:nvPr/>
        </p:nvGrpSpPr>
        <p:grpSpPr>
          <a:xfrm>
            <a:off x="7060615" y="2213599"/>
            <a:ext cx="375319" cy="352148"/>
            <a:chOff x="-26583625" y="3917025"/>
            <a:chExt cx="315050" cy="295600"/>
          </a:xfrm>
        </p:grpSpPr>
        <p:sp>
          <p:nvSpPr>
            <p:cNvPr id="5338" name="Google Shape;5338;p6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9" name="Google Shape;5339;p6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0" name="Google Shape;5340;p6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1" name="Google Shape;5341;p6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342" name="Google Shape;5342;p64"/>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343" name="Google Shape;5343;p64"/>
          <p:cNvGrpSpPr/>
          <p:nvPr/>
        </p:nvGrpSpPr>
        <p:grpSpPr>
          <a:xfrm>
            <a:off x="5759130" y="3172629"/>
            <a:ext cx="289039" cy="352833"/>
            <a:chOff x="-24694925" y="3518700"/>
            <a:chExt cx="242625" cy="296175"/>
          </a:xfrm>
        </p:grpSpPr>
        <p:sp>
          <p:nvSpPr>
            <p:cNvPr id="5344" name="Google Shape;5344;p6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5" name="Google Shape;5345;p6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6" name="Google Shape;5346;p6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7" name="Google Shape;5347;p6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48" name="Google Shape;5348;p64"/>
          <p:cNvGrpSpPr/>
          <p:nvPr/>
        </p:nvGrpSpPr>
        <p:grpSpPr>
          <a:xfrm>
            <a:off x="5758668" y="3622657"/>
            <a:ext cx="289962" cy="352833"/>
            <a:chOff x="-24709100" y="3888875"/>
            <a:chExt cx="243400" cy="296175"/>
          </a:xfrm>
        </p:grpSpPr>
        <p:sp>
          <p:nvSpPr>
            <p:cNvPr id="5349" name="Google Shape;5349;p6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0" name="Google Shape;5350;p6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1" name="Google Shape;5351;p6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52" name="Google Shape;5352;p64"/>
          <p:cNvGrpSpPr/>
          <p:nvPr/>
        </p:nvGrpSpPr>
        <p:grpSpPr>
          <a:xfrm>
            <a:off x="7958668" y="2695320"/>
            <a:ext cx="356556" cy="349557"/>
            <a:chOff x="-22863675" y="3131775"/>
            <a:chExt cx="299300" cy="293425"/>
          </a:xfrm>
        </p:grpSpPr>
        <p:sp>
          <p:nvSpPr>
            <p:cNvPr id="5353" name="Google Shape;5353;p6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4" name="Google Shape;5354;p6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5" name="Google Shape;5355;p6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56" name="Google Shape;5356;p64"/>
          <p:cNvGrpSpPr/>
          <p:nvPr/>
        </p:nvGrpSpPr>
        <p:grpSpPr>
          <a:xfrm>
            <a:off x="5301532" y="1306499"/>
            <a:ext cx="310602" cy="352803"/>
            <a:chOff x="-28069875" y="3175300"/>
            <a:chExt cx="260725" cy="296150"/>
          </a:xfrm>
        </p:grpSpPr>
        <p:sp>
          <p:nvSpPr>
            <p:cNvPr id="5357" name="Google Shape;5357;p6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8" name="Google Shape;5358;p6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9" name="Google Shape;5359;p6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0" name="Google Shape;5360;p6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1" name="Google Shape;5361;p6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2" name="Google Shape;5362;p6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3" name="Google Shape;5363;p6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4" name="Google Shape;5364;p6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5" name="Google Shape;5365;p6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366" name="Google Shape;5366;p64"/>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367" name="Google Shape;5367;p64"/>
          <p:cNvGrpSpPr/>
          <p:nvPr/>
        </p:nvGrpSpPr>
        <p:grpSpPr>
          <a:xfrm>
            <a:off x="5342810" y="2213733"/>
            <a:ext cx="228045" cy="351880"/>
            <a:chOff x="-28032075" y="3916450"/>
            <a:chExt cx="191425" cy="295375"/>
          </a:xfrm>
        </p:grpSpPr>
        <p:sp>
          <p:nvSpPr>
            <p:cNvPr id="5368" name="Google Shape;5368;p6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9" name="Google Shape;5369;p6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0" name="Google Shape;5370;p6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71" name="Google Shape;5371;p64"/>
          <p:cNvGrpSpPr/>
          <p:nvPr/>
        </p:nvGrpSpPr>
        <p:grpSpPr>
          <a:xfrm>
            <a:off x="7508157" y="1306484"/>
            <a:ext cx="352833" cy="352833"/>
            <a:chOff x="-26201650" y="3176075"/>
            <a:chExt cx="296175" cy="296175"/>
          </a:xfrm>
        </p:grpSpPr>
        <p:sp>
          <p:nvSpPr>
            <p:cNvPr id="5372" name="Google Shape;5372;p6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3" name="Google Shape;5373;p6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74" name="Google Shape;5374;p64"/>
          <p:cNvGrpSpPr/>
          <p:nvPr/>
        </p:nvGrpSpPr>
        <p:grpSpPr>
          <a:xfrm>
            <a:off x="7507680" y="1763705"/>
            <a:ext cx="353786" cy="351880"/>
            <a:chOff x="-26204800" y="3547050"/>
            <a:chExt cx="296975" cy="295375"/>
          </a:xfrm>
        </p:grpSpPr>
        <p:sp>
          <p:nvSpPr>
            <p:cNvPr id="5375" name="Google Shape;5375;p6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6" name="Google Shape;5376;p6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377" name="Google Shape;5377;p64"/>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378" name="Google Shape;5378;p64"/>
          <p:cNvGrpSpPr/>
          <p:nvPr/>
        </p:nvGrpSpPr>
        <p:grpSpPr>
          <a:xfrm>
            <a:off x="6178935" y="2693683"/>
            <a:ext cx="345328" cy="352833"/>
            <a:chOff x="-24353875" y="3147725"/>
            <a:chExt cx="289875" cy="296175"/>
          </a:xfrm>
        </p:grpSpPr>
        <p:sp>
          <p:nvSpPr>
            <p:cNvPr id="5379" name="Google Shape;5379;p6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0" name="Google Shape;5380;p6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81" name="Google Shape;5381;p64"/>
          <p:cNvGrpSpPr/>
          <p:nvPr/>
        </p:nvGrpSpPr>
        <p:grpSpPr>
          <a:xfrm>
            <a:off x="6186917" y="3173090"/>
            <a:ext cx="329365" cy="351910"/>
            <a:chOff x="-24344425" y="3519475"/>
            <a:chExt cx="276475" cy="295400"/>
          </a:xfrm>
        </p:grpSpPr>
        <p:sp>
          <p:nvSpPr>
            <p:cNvPr id="5382" name="Google Shape;5382;p6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3" name="Google Shape;5383;p6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84" name="Google Shape;5384;p64"/>
          <p:cNvGrpSpPr/>
          <p:nvPr/>
        </p:nvGrpSpPr>
        <p:grpSpPr>
          <a:xfrm>
            <a:off x="6176597" y="3625010"/>
            <a:ext cx="350004" cy="348128"/>
            <a:chOff x="-24353075" y="3891250"/>
            <a:chExt cx="293800" cy="292225"/>
          </a:xfrm>
        </p:grpSpPr>
        <p:sp>
          <p:nvSpPr>
            <p:cNvPr id="5385" name="Google Shape;5385;p6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6" name="Google Shape;5386;p6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87" name="Google Shape;5387;p64"/>
          <p:cNvGrpSpPr/>
          <p:nvPr/>
        </p:nvGrpSpPr>
        <p:grpSpPr>
          <a:xfrm>
            <a:off x="7960068" y="3173313"/>
            <a:ext cx="353757" cy="351463"/>
            <a:chOff x="-22845575" y="3504075"/>
            <a:chExt cx="296950" cy="295025"/>
          </a:xfrm>
        </p:grpSpPr>
        <p:sp>
          <p:nvSpPr>
            <p:cNvPr id="5388" name="Google Shape;5388;p6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9" name="Google Shape;5389;p6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90" name="Google Shape;5390;p64"/>
          <p:cNvGrpSpPr/>
          <p:nvPr/>
        </p:nvGrpSpPr>
        <p:grpSpPr>
          <a:xfrm>
            <a:off x="5753249" y="1306961"/>
            <a:ext cx="299344" cy="351880"/>
            <a:chOff x="-27691025" y="3175300"/>
            <a:chExt cx="251275" cy="295375"/>
          </a:xfrm>
        </p:grpSpPr>
        <p:sp>
          <p:nvSpPr>
            <p:cNvPr id="5391" name="Google Shape;5391;p6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2" name="Google Shape;5392;p6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3" name="Google Shape;5393;p6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4" name="Google Shape;5394;p6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95" name="Google Shape;5395;p64"/>
          <p:cNvGrpSpPr/>
          <p:nvPr/>
        </p:nvGrpSpPr>
        <p:grpSpPr>
          <a:xfrm>
            <a:off x="5725566" y="1825637"/>
            <a:ext cx="354710" cy="228015"/>
            <a:chOff x="-27721750" y="3598250"/>
            <a:chExt cx="297750" cy="191400"/>
          </a:xfrm>
        </p:grpSpPr>
        <p:sp>
          <p:nvSpPr>
            <p:cNvPr id="5396" name="Google Shape;5396;p6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7" name="Google Shape;5397;p6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98" name="Google Shape;5398;p64"/>
          <p:cNvGrpSpPr/>
          <p:nvPr/>
        </p:nvGrpSpPr>
        <p:grpSpPr>
          <a:xfrm>
            <a:off x="5726966" y="2219183"/>
            <a:ext cx="351910" cy="340980"/>
            <a:chOff x="-27719400" y="3925600"/>
            <a:chExt cx="295400" cy="286225"/>
          </a:xfrm>
        </p:grpSpPr>
        <p:sp>
          <p:nvSpPr>
            <p:cNvPr id="5399" name="Google Shape;5399;p6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0" name="Google Shape;5400;p6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01" name="Google Shape;5401;p64"/>
          <p:cNvGrpSpPr/>
          <p:nvPr/>
        </p:nvGrpSpPr>
        <p:grpSpPr>
          <a:xfrm>
            <a:off x="7948238" y="1306023"/>
            <a:ext cx="353757" cy="353757"/>
            <a:chOff x="-25834600" y="3176875"/>
            <a:chExt cx="296950" cy="296950"/>
          </a:xfrm>
        </p:grpSpPr>
        <p:sp>
          <p:nvSpPr>
            <p:cNvPr id="5402" name="Google Shape;5402;p6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3" name="Google Shape;5403;p6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4" name="Google Shape;5404;p6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5" name="Google Shape;5405;p6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6" name="Google Shape;5406;p6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07" name="Google Shape;5407;p64"/>
          <p:cNvGrpSpPr/>
          <p:nvPr/>
        </p:nvGrpSpPr>
        <p:grpSpPr>
          <a:xfrm>
            <a:off x="7948238" y="1774024"/>
            <a:ext cx="353757" cy="331241"/>
            <a:chOff x="-25834600" y="3564375"/>
            <a:chExt cx="296950" cy="278050"/>
          </a:xfrm>
        </p:grpSpPr>
        <p:sp>
          <p:nvSpPr>
            <p:cNvPr id="5408" name="Google Shape;5408;p6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9" name="Google Shape;5409;p6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0" name="Google Shape;5410;p6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1" name="Google Shape;5411;p6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2" name="Google Shape;5412;p6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3" name="Google Shape;5413;p6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4" name="Google Shape;5414;p6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5" name="Google Shape;5415;p6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16" name="Google Shape;5416;p64"/>
          <p:cNvGrpSpPr/>
          <p:nvPr/>
        </p:nvGrpSpPr>
        <p:grpSpPr>
          <a:xfrm>
            <a:off x="7946362" y="2213376"/>
            <a:ext cx="357509" cy="352595"/>
            <a:chOff x="-25834600" y="3915850"/>
            <a:chExt cx="300100" cy="295975"/>
          </a:xfrm>
        </p:grpSpPr>
        <p:sp>
          <p:nvSpPr>
            <p:cNvPr id="5417" name="Google Shape;5417;p6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8" name="Google Shape;5418;p6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9" name="Google Shape;5419;p6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20" name="Google Shape;5420;p64"/>
          <p:cNvGrpSpPr/>
          <p:nvPr/>
        </p:nvGrpSpPr>
        <p:grpSpPr>
          <a:xfrm>
            <a:off x="6681790" y="2694606"/>
            <a:ext cx="228968" cy="350987"/>
            <a:chOff x="-23930925" y="3149300"/>
            <a:chExt cx="192200" cy="294625"/>
          </a:xfrm>
        </p:grpSpPr>
        <p:sp>
          <p:nvSpPr>
            <p:cNvPr id="5421" name="Google Shape;5421;p6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2" name="Google Shape;5422;p6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3" name="Google Shape;5423;p6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4" name="Google Shape;5424;p6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25" name="Google Shape;5425;p64"/>
          <p:cNvGrpSpPr/>
          <p:nvPr/>
        </p:nvGrpSpPr>
        <p:grpSpPr>
          <a:xfrm>
            <a:off x="6638620" y="3173090"/>
            <a:ext cx="315307" cy="351910"/>
            <a:chOff x="-23962425" y="3519475"/>
            <a:chExt cx="264675" cy="295400"/>
          </a:xfrm>
        </p:grpSpPr>
        <p:sp>
          <p:nvSpPr>
            <p:cNvPr id="5426" name="Google Shape;5426;p6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7" name="Google Shape;5427;p6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428" name="Google Shape;5428;p64"/>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429" name="Google Shape;5429;p64"/>
          <p:cNvGrpSpPr/>
          <p:nvPr/>
        </p:nvGrpSpPr>
        <p:grpSpPr>
          <a:xfrm>
            <a:off x="8017295" y="3623134"/>
            <a:ext cx="239302" cy="351880"/>
            <a:chOff x="-22788075" y="3904625"/>
            <a:chExt cx="200875" cy="295375"/>
          </a:xfrm>
        </p:grpSpPr>
        <p:sp>
          <p:nvSpPr>
            <p:cNvPr id="5430" name="Google Shape;5430;p6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1" name="Google Shape;5431;p6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2" name="Google Shape;5432;p6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3" name="Google Shape;5433;p6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34" name="Google Shape;5434;p64"/>
          <p:cNvGrpSpPr/>
          <p:nvPr/>
        </p:nvGrpSpPr>
        <p:grpSpPr>
          <a:xfrm>
            <a:off x="6172593" y="1306499"/>
            <a:ext cx="354710" cy="352803"/>
            <a:chOff x="-27351575" y="3175300"/>
            <a:chExt cx="297750" cy="296150"/>
          </a:xfrm>
        </p:grpSpPr>
        <p:sp>
          <p:nvSpPr>
            <p:cNvPr id="5435" name="Google Shape;5435;p6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6" name="Google Shape;5436;p6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7" name="Google Shape;5437;p6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8" name="Google Shape;5438;p6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39" name="Google Shape;5439;p64"/>
          <p:cNvGrpSpPr/>
          <p:nvPr/>
        </p:nvGrpSpPr>
        <p:grpSpPr>
          <a:xfrm>
            <a:off x="6215302" y="1763109"/>
            <a:ext cx="269293" cy="353072"/>
            <a:chOff x="-27313750" y="3545275"/>
            <a:chExt cx="226050" cy="296375"/>
          </a:xfrm>
        </p:grpSpPr>
        <p:sp>
          <p:nvSpPr>
            <p:cNvPr id="5440" name="Google Shape;5440;p6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1" name="Google Shape;5441;p6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2" name="Google Shape;5442;p6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43" name="Google Shape;5443;p64"/>
          <p:cNvGrpSpPr/>
          <p:nvPr/>
        </p:nvGrpSpPr>
        <p:grpSpPr>
          <a:xfrm>
            <a:off x="6172593" y="2211380"/>
            <a:ext cx="354710" cy="356586"/>
            <a:chOff x="-27351575" y="3915650"/>
            <a:chExt cx="297750" cy="299325"/>
          </a:xfrm>
        </p:grpSpPr>
        <p:sp>
          <p:nvSpPr>
            <p:cNvPr id="5444" name="Google Shape;5444;p6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5" name="Google Shape;5445;p6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46" name="Google Shape;5446;p64"/>
          <p:cNvGrpSpPr/>
          <p:nvPr/>
        </p:nvGrpSpPr>
        <p:grpSpPr>
          <a:xfrm>
            <a:off x="4860084" y="2693579"/>
            <a:ext cx="319060" cy="353042"/>
            <a:chOff x="-25445525" y="3175900"/>
            <a:chExt cx="267825" cy="296350"/>
          </a:xfrm>
        </p:grpSpPr>
        <p:sp>
          <p:nvSpPr>
            <p:cNvPr id="5447" name="Google Shape;5447;p6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8" name="Google Shape;5448;p6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9" name="Google Shape;5449;p6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50" name="Google Shape;5450;p64"/>
          <p:cNvGrpSpPr/>
          <p:nvPr/>
        </p:nvGrpSpPr>
        <p:grpSpPr>
          <a:xfrm>
            <a:off x="4841797" y="3183902"/>
            <a:ext cx="355633" cy="330288"/>
            <a:chOff x="-25465200" y="3565175"/>
            <a:chExt cx="298525" cy="277250"/>
          </a:xfrm>
        </p:grpSpPr>
        <p:sp>
          <p:nvSpPr>
            <p:cNvPr id="5451" name="Google Shape;5451;p6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2" name="Google Shape;5452;p6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53" name="Google Shape;5453;p64"/>
          <p:cNvGrpSpPr/>
          <p:nvPr/>
        </p:nvGrpSpPr>
        <p:grpSpPr>
          <a:xfrm>
            <a:off x="4841336" y="3623432"/>
            <a:ext cx="356556" cy="351285"/>
            <a:chOff x="-25465200" y="3916150"/>
            <a:chExt cx="299300" cy="294875"/>
          </a:xfrm>
        </p:grpSpPr>
        <p:sp>
          <p:nvSpPr>
            <p:cNvPr id="5454" name="Google Shape;5454;p6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5" name="Google Shape;5455;p6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56" name="Google Shape;5456;p64"/>
          <p:cNvGrpSpPr/>
          <p:nvPr/>
        </p:nvGrpSpPr>
        <p:grpSpPr>
          <a:xfrm>
            <a:off x="7068775" y="2693698"/>
            <a:ext cx="351880" cy="352803"/>
            <a:chOff x="-23615075" y="3148525"/>
            <a:chExt cx="295375" cy="296150"/>
          </a:xfrm>
        </p:grpSpPr>
        <p:sp>
          <p:nvSpPr>
            <p:cNvPr id="5457" name="Google Shape;5457;p6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8" name="Google Shape;5458;p6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9" name="Google Shape;5459;p6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0" name="Google Shape;5460;p6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461" name="Google Shape;5461;p64"/>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462" name="Google Shape;5462;p64"/>
          <p:cNvGrpSpPr/>
          <p:nvPr/>
        </p:nvGrpSpPr>
        <p:grpSpPr>
          <a:xfrm>
            <a:off x="7068299" y="3632977"/>
            <a:ext cx="352833" cy="332194"/>
            <a:chOff x="-23615075" y="3906200"/>
            <a:chExt cx="296175" cy="278850"/>
          </a:xfrm>
        </p:grpSpPr>
        <p:sp>
          <p:nvSpPr>
            <p:cNvPr id="5463" name="Google Shape;5463;p6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4" name="Google Shape;5464;p6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5" name="Google Shape;5465;p6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466" name="Google Shape;5466;p64"/>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467" name="Google Shape;5467;p64"/>
          <p:cNvGrpSpPr/>
          <p:nvPr/>
        </p:nvGrpSpPr>
        <p:grpSpPr>
          <a:xfrm>
            <a:off x="6617268" y="1306618"/>
            <a:ext cx="353757" cy="352565"/>
            <a:chOff x="-26980600" y="3175500"/>
            <a:chExt cx="296950" cy="295950"/>
          </a:xfrm>
        </p:grpSpPr>
        <p:sp>
          <p:nvSpPr>
            <p:cNvPr id="5468" name="Google Shape;5468;p6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9" name="Google Shape;5469;p6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0" name="Google Shape;5470;p6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471" name="Google Shape;5471;p64"/>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472" name="Google Shape;5472;p64"/>
          <p:cNvGrpSpPr/>
          <p:nvPr/>
        </p:nvGrpSpPr>
        <p:grpSpPr>
          <a:xfrm>
            <a:off x="6617744" y="2245154"/>
            <a:ext cx="352803" cy="289039"/>
            <a:chOff x="-26981375" y="3951875"/>
            <a:chExt cx="296150" cy="242625"/>
          </a:xfrm>
        </p:grpSpPr>
        <p:sp>
          <p:nvSpPr>
            <p:cNvPr id="5473" name="Google Shape;5473;p6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4" name="Google Shape;5474;p6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5" name="Google Shape;5475;p6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76" name="Google Shape;5476;p64"/>
          <p:cNvGrpSpPr/>
          <p:nvPr/>
        </p:nvGrpSpPr>
        <p:grpSpPr>
          <a:xfrm>
            <a:off x="5282787" y="2692745"/>
            <a:ext cx="351910" cy="354710"/>
            <a:chOff x="-25094250" y="3176075"/>
            <a:chExt cx="295400" cy="297750"/>
          </a:xfrm>
        </p:grpSpPr>
        <p:sp>
          <p:nvSpPr>
            <p:cNvPr id="5477" name="Google Shape;5477;p6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8" name="Google Shape;5478;p6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9" name="Google Shape;5479;p6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80" name="Google Shape;5480;p64"/>
          <p:cNvGrpSpPr/>
          <p:nvPr/>
        </p:nvGrpSpPr>
        <p:grpSpPr>
          <a:xfrm>
            <a:off x="5282787" y="3173106"/>
            <a:ext cx="351910" cy="351880"/>
            <a:chOff x="-25094250" y="3547050"/>
            <a:chExt cx="295400" cy="295375"/>
          </a:xfrm>
        </p:grpSpPr>
        <p:sp>
          <p:nvSpPr>
            <p:cNvPr id="5481" name="Google Shape;5481;p6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2" name="Google Shape;5482;p6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3" name="Google Shape;5483;p6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4" name="Google Shape;5484;p6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5" name="Google Shape;5485;p6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486" name="Google Shape;5486;p64"/>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487" name="Google Shape;5487;p64"/>
          <p:cNvGrpSpPr/>
          <p:nvPr/>
        </p:nvGrpSpPr>
        <p:grpSpPr>
          <a:xfrm>
            <a:off x="7514864" y="2693698"/>
            <a:ext cx="352803" cy="352803"/>
            <a:chOff x="-23245675" y="3148525"/>
            <a:chExt cx="296150" cy="296150"/>
          </a:xfrm>
        </p:grpSpPr>
        <p:sp>
          <p:nvSpPr>
            <p:cNvPr id="5488" name="Google Shape;5488;p6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9" name="Google Shape;5489;p6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0" name="Google Shape;5490;p6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491" name="Google Shape;5491;p64"/>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492" name="Google Shape;5492;p64"/>
          <p:cNvGrpSpPr/>
          <p:nvPr/>
        </p:nvGrpSpPr>
        <p:grpSpPr>
          <a:xfrm>
            <a:off x="7515325" y="3622672"/>
            <a:ext cx="351880" cy="352803"/>
            <a:chOff x="-23244900" y="3888100"/>
            <a:chExt cx="295375" cy="296150"/>
          </a:xfrm>
        </p:grpSpPr>
        <p:sp>
          <p:nvSpPr>
            <p:cNvPr id="5493" name="Google Shape;5493;p6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4" name="Google Shape;5494;p6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5" name="Google Shape;5495;p6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6" name="Google Shape;5496;p6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7" name="Google Shape;5497;p6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8" name="Google Shape;5498;p6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9" name="Google Shape;5499;p6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0" name="Google Shape;5500;p6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1" name="Google Shape;5501;p6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2" name="Google Shape;5502;p6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3" name="Google Shape;5503;p6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504" name="Google Shape;5504;p64"/>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5" name="Google Shape;5505;p64"/>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Educational Icons</a:t>
            </a:r>
            <a:endParaRPr sz="2400">
              <a:solidFill>
                <a:schemeClr val="lt1"/>
              </a:solidFill>
            </a:endParaRPr>
          </a:p>
        </p:txBody>
      </p:sp>
      <p:sp>
        <p:nvSpPr>
          <p:cNvPr id="5506" name="Google Shape;5506;p64"/>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Medical Icons</a:t>
            </a:r>
            <a:endParaRPr sz="2400">
              <a:solidFill>
                <a:schemeClr val="lt1"/>
              </a:solidFill>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5510" name="Shape 5510"/>
        <p:cNvGrpSpPr/>
        <p:nvPr/>
      </p:nvGrpSpPr>
      <p:grpSpPr>
        <a:xfrm>
          <a:off x="0" y="0"/>
          <a:ext cx="0" cy="0"/>
          <a:chOff x="0" y="0"/>
          <a:chExt cx="0" cy="0"/>
        </a:xfrm>
      </p:grpSpPr>
      <p:sp>
        <p:nvSpPr>
          <p:cNvPr id="5511" name="Google Shape;5511;p65"/>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512" name="Google Shape;5512;p65"/>
          <p:cNvGrpSpPr/>
          <p:nvPr/>
        </p:nvGrpSpPr>
        <p:grpSpPr>
          <a:xfrm>
            <a:off x="832654" y="1819647"/>
            <a:ext cx="367261" cy="367261"/>
            <a:chOff x="-65145700" y="3727425"/>
            <a:chExt cx="317425" cy="317425"/>
          </a:xfrm>
        </p:grpSpPr>
        <p:sp>
          <p:nvSpPr>
            <p:cNvPr id="5513" name="Google Shape;5513;p6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4" name="Google Shape;5514;p6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15" name="Google Shape;5515;p65"/>
          <p:cNvGrpSpPr/>
          <p:nvPr/>
        </p:nvGrpSpPr>
        <p:grpSpPr>
          <a:xfrm>
            <a:off x="835851" y="2248561"/>
            <a:ext cx="360868" cy="367261"/>
            <a:chOff x="-65144125" y="4094450"/>
            <a:chExt cx="311900" cy="317425"/>
          </a:xfrm>
        </p:grpSpPr>
        <p:sp>
          <p:nvSpPr>
            <p:cNvPr id="5516" name="Google Shape;5516;p6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7" name="Google Shape;5517;p6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8" name="Google Shape;5518;p6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519" name="Google Shape;5519;p65"/>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520" name="Google Shape;5520;p65"/>
          <p:cNvGrpSpPr/>
          <p:nvPr/>
        </p:nvGrpSpPr>
        <p:grpSpPr>
          <a:xfrm>
            <a:off x="3039420" y="1819256"/>
            <a:ext cx="370645" cy="368042"/>
            <a:chOff x="-63250675" y="3744075"/>
            <a:chExt cx="320350" cy="318100"/>
          </a:xfrm>
        </p:grpSpPr>
        <p:sp>
          <p:nvSpPr>
            <p:cNvPr id="5521" name="Google Shape;5521;p6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2" name="Google Shape;5522;p6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3" name="Google Shape;5523;p6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24" name="Google Shape;5524;p65"/>
          <p:cNvGrpSpPr/>
          <p:nvPr/>
        </p:nvGrpSpPr>
        <p:grpSpPr>
          <a:xfrm>
            <a:off x="3041112" y="2248561"/>
            <a:ext cx="367261" cy="367261"/>
            <a:chOff x="-63250675" y="4110200"/>
            <a:chExt cx="317425" cy="317425"/>
          </a:xfrm>
        </p:grpSpPr>
        <p:sp>
          <p:nvSpPr>
            <p:cNvPr id="5525" name="Google Shape;5525;p6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6" name="Google Shape;5526;p6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7" name="Google Shape;5527;p6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8" name="Google Shape;5528;p6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9" name="Google Shape;5529;p6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0" name="Google Shape;5530;p6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1" name="Google Shape;5531;p6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2" name="Google Shape;5532;p6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3" name="Google Shape;5533;p6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34" name="Google Shape;5534;p65"/>
          <p:cNvGrpSpPr/>
          <p:nvPr/>
        </p:nvGrpSpPr>
        <p:grpSpPr>
          <a:xfrm>
            <a:off x="1720159" y="2745656"/>
            <a:ext cx="359075" cy="358844"/>
            <a:chOff x="-61351725" y="3372400"/>
            <a:chExt cx="310350" cy="310150"/>
          </a:xfrm>
        </p:grpSpPr>
        <p:sp>
          <p:nvSpPr>
            <p:cNvPr id="5535" name="Google Shape;5535;p6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6" name="Google Shape;5536;p6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7" name="Google Shape;5537;p6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38" name="Google Shape;5538;p65"/>
          <p:cNvGrpSpPr/>
          <p:nvPr/>
        </p:nvGrpSpPr>
        <p:grpSpPr>
          <a:xfrm>
            <a:off x="1716514" y="3208713"/>
            <a:ext cx="366364" cy="333534"/>
            <a:chOff x="-61354875" y="3751050"/>
            <a:chExt cx="316650" cy="288275"/>
          </a:xfrm>
        </p:grpSpPr>
        <p:sp>
          <p:nvSpPr>
            <p:cNvPr id="5539" name="Google Shape;5539;p6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0" name="Google Shape;5540;p6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1" name="Google Shape;5541;p6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42" name="Google Shape;5542;p65"/>
          <p:cNvGrpSpPr/>
          <p:nvPr/>
        </p:nvGrpSpPr>
        <p:grpSpPr>
          <a:xfrm>
            <a:off x="1716514" y="3650352"/>
            <a:ext cx="366364" cy="367290"/>
            <a:chOff x="-61354875" y="4101525"/>
            <a:chExt cx="316650" cy="317450"/>
          </a:xfrm>
        </p:grpSpPr>
        <p:sp>
          <p:nvSpPr>
            <p:cNvPr id="5543" name="Google Shape;5543;p6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4" name="Google Shape;5544;p6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45" name="Google Shape;5545;p65"/>
          <p:cNvGrpSpPr/>
          <p:nvPr/>
        </p:nvGrpSpPr>
        <p:grpSpPr>
          <a:xfrm>
            <a:off x="3932949" y="2742228"/>
            <a:ext cx="368157" cy="365699"/>
            <a:chOff x="-59470075" y="3308975"/>
            <a:chExt cx="318200" cy="316075"/>
          </a:xfrm>
        </p:grpSpPr>
        <p:sp>
          <p:nvSpPr>
            <p:cNvPr id="5546" name="Google Shape;5546;p6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7" name="Google Shape;5547;p6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8" name="Google Shape;5548;p6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9" name="Google Shape;5549;p6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0" name="Google Shape;5550;p6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1" name="Google Shape;5551;p6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2" name="Google Shape;5552;p6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3" name="Google Shape;5553;p6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4" name="Google Shape;5554;p6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55" name="Google Shape;5555;p65"/>
          <p:cNvGrpSpPr/>
          <p:nvPr/>
        </p:nvGrpSpPr>
        <p:grpSpPr>
          <a:xfrm>
            <a:off x="1278379" y="1377933"/>
            <a:ext cx="367261" cy="364686"/>
            <a:chOff x="-64781025" y="3361050"/>
            <a:chExt cx="317425" cy="315200"/>
          </a:xfrm>
        </p:grpSpPr>
        <p:sp>
          <p:nvSpPr>
            <p:cNvPr id="5556" name="Google Shape;5556;p6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7" name="Google Shape;5557;p6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8" name="Google Shape;5558;p6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9" name="Google Shape;5559;p6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560" name="Google Shape;5560;p65"/>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1" name="Google Shape;5561;p65"/>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2" name="Google Shape;5562;p65"/>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563" name="Google Shape;5563;p65"/>
          <p:cNvGrpSpPr/>
          <p:nvPr/>
        </p:nvGrpSpPr>
        <p:grpSpPr>
          <a:xfrm>
            <a:off x="3482779" y="1819372"/>
            <a:ext cx="382765" cy="367810"/>
            <a:chOff x="-62890750" y="3747425"/>
            <a:chExt cx="330825" cy="317900"/>
          </a:xfrm>
        </p:grpSpPr>
        <p:sp>
          <p:nvSpPr>
            <p:cNvPr id="5564" name="Google Shape;5564;p6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5" name="Google Shape;5565;p6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6" name="Google Shape;5566;p6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7" name="Google Shape;5567;p6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8" name="Google Shape;5568;p6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9" name="Google Shape;5569;p6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0" name="Google Shape;5570;p6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1" name="Google Shape;5571;p6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2" name="Google Shape;5572;p6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3" name="Google Shape;5573;p6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4" name="Google Shape;5574;p6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5" name="Google Shape;5575;p6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6" name="Google Shape;5576;p6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7" name="Google Shape;5577;p6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78" name="Google Shape;5578;p65"/>
          <p:cNvGrpSpPr/>
          <p:nvPr/>
        </p:nvGrpSpPr>
        <p:grpSpPr>
          <a:xfrm>
            <a:off x="3490531" y="2249009"/>
            <a:ext cx="367261" cy="366364"/>
            <a:chOff x="-62884425" y="4111775"/>
            <a:chExt cx="317425" cy="316650"/>
          </a:xfrm>
        </p:grpSpPr>
        <p:sp>
          <p:nvSpPr>
            <p:cNvPr id="5579" name="Google Shape;5579;p6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0" name="Google Shape;5580;p6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81" name="Google Shape;5581;p65"/>
          <p:cNvGrpSpPr/>
          <p:nvPr/>
        </p:nvGrpSpPr>
        <p:grpSpPr>
          <a:xfrm>
            <a:off x="2163165" y="2745078"/>
            <a:ext cx="365438" cy="360001"/>
            <a:chOff x="-60991775" y="3376900"/>
            <a:chExt cx="315850" cy="311150"/>
          </a:xfrm>
        </p:grpSpPr>
        <p:sp>
          <p:nvSpPr>
            <p:cNvPr id="5582" name="Google Shape;5582;p6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3" name="Google Shape;5583;p6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4" name="Google Shape;5584;p6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85" name="Google Shape;5585;p65"/>
          <p:cNvGrpSpPr/>
          <p:nvPr/>
        </p:nvGrpSpPr>
        <p:grpSpPr>
          <a:xfrm>
            <a:off x="2162702" y="3195942"/>
            <a:ext cx="366364" cy="359075"/>
            <a:chOff x="-60988625" y="3740800"/>
            <a:chExt cx="316650" cy="310350"/>
          </a:xfrm>
        </p:grpSpPr>
        <p:sp>
          <p:nvSpPr>
            <p:cNvPr id="5586" name="Google Shape;5586;p6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7" name="Google Shape;5587;p6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8" name="Google Shape;5588;p6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89" name="Google Shape;5589;p65"/>
          <p:cNvGrpSpPr/>
          <p:nvPr/>
        </p:nvGrpSpPr>
        <p:grpSpPr>
          <a:xfrm>
            <a:off x="2162702" y="3651393"/>
            <a:ext cx="366364" cy="365207"/>
            <a:chOff x="-60987850" y="4100950"/>
            <a:chExt cx="316650" cy="315650"/>
          </a:xfrm>
        </p:grpSpPr>
        <p:sp>
          <p:nvSpPr>
            <p:cNvPr id="5590" name="Google Shape;5590;p6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1" name="Google Shape;5591;p6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2" name="Google Shape;5592;p6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3" name="Google Shape;5593;p6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4" name="Google Shape;5594;p6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95" name="Google Shape;5595;p65"/>
          <p:cNvGrpSpPr/>
          <p:nvPr/>
        </p:nvGrpSpPr>
        <p:grpSpPr>
          <a:xfrm>
            <a:off x="3932486" y="3196853"/>
            <a:ext cx="369083" cy="357253"/>
            <a:chOff x="-59447250" y="3706150"/>
            <a:chExt cx="319000" cy="308775"/>
          </a:xfrm>
        </p:grpSpPr>
        <p:sp>
          <p:nvSpPr>
            <p:cNvPr id="5596" name="Google Shape;5596;p6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7" name="Google Shape;5597;p6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8" name="Google Shape;5598;p6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9" name="Google Shape;5599;p6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00" name="Google Shape;5600;p65"/>
          <p:cNvGrpSpPr/>
          <p:nvPr/>
        </p:nvGrpSpPr>
        <p:grpSpPr>
          <a:xfrm>
            <a:off x="1721214" y="1378164"/>
            <a:ext cx="368186" cy="364224"/>
            <a:chOff x="-64406125" y="3362225"/>
            <a:chExt cx="318225" cy="314800"/>
          </a:xfrm>
        </p:grpSpPr>
        <p:sp>
          <p:nvSpPr>
            <p:cNvPr id="5601" name="Google Shape;5601;p6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2" name="Google Shape;5602;p6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603" name="Google Shape;5603;p65"/>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604" name="Google Shape;5604;p65"/>
          <p:cNvGrpSpPr/>
          <p:nvPr/>
        </p:nvGrpSpPr>
        <p:grpSpPr>
          <a:xfrm>
            <a:off x="1721677" y="2249009"/>
            <a:ext cx="367261" cy="366364"/>
            <a:chOff x="-64410850" y="4094450"/>
            <a:chExt cx="317425" cy="316650"/>
          </a:xfrm>
        </p:grpSpPr>
        <p:sp>
          <p:nvSpPr>
            <p:cNvPr id="5605" name="Google Shape;5605;p6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6" name="Google Shape;5606;p6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7" name="Google Shape;5607;p6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608" name="Google Shape;5608;p65"/>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609" name="Google Shape;5609;p65"/>
          <p:cNvGrpSpPr/>
          <p:nvPr/>
        </p:nvGrpSpPr>
        <p:grpSpPr>
          <a:xfrm>
            <a:off x="3943225" y="1819083"/>
            <a:ext cx="365467" cy="368389"/>
            <a:chOff x="-62516625" y="3743175"/>
            <a:chExt cx="315875" cy="318400"/>
          </a:xfrm>
        </p:grpSpPr>
        <p:sp>
          <p:nvSpPr>
            <p:cNvPr id="5610" name="Google Shape;5610;p6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1" name="Google Shape;5611;p6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12" name="Google Shape;5612;p65"/>
          <p:cNvGrpSpPr/>
          <p:nvPr/>
        </p:nvGrpSpPr>
        <p:grpSpPr>
          <a:xfrm>
            <a:off x="3950065" y="2269054"/>
            <a:ext cx="351786" cy="326274"/>
            <a:chOff x="-62511900" y="4129100"/>
            <a:chExt cx="304050" cy="282000"/>
          </a:xfrm>
        </p:grpSpPr>
        <p:sp>
          <p:nvSpPr>
            <p:cNvPr id="5613" name="Google Shape;5613;p6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4" name="Google Shape;5614;p6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5" name="Google Shape;5615;p6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6" name="Google Shape;5616;p6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7" name="Google Shape;5617;p6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18" name="Google Shape;5618;p65"/>
          <p:cNvGrpSpPr/>
          <p:nvPr/>
        </p:nvGrpSpPr>
        <p:grpSpPr>
          <a:xfrm>
            <a:off x="2628187" y="2741448"/>
            <a:ext cx="310770" cy="367261"/>
            <a:chOff x="-60597975" y="3367475"/>
            <a:chExt cx="268600" cy="317425"/>
          </a:xfrm>
        </p:grpSpPr>
        <p:sp>
          <p:nvSpPr>
            <p:cNvPr id="5619" name="Google Shape;5619;p6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0" name="Google Shape;5620;p6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1" name="Google Shape;5621;p6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2" name="Google Shape;5622;p6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3" name="Google Shape;5623;p6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624" name="Google Shape;5624;p65"/>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625" name="Google Shape;5625;p65"/>
          <p:cNvGrpSpPr/>
          <p:nvPr/>
        </p:nvGrpSpPr>
        <p:grpSpPr>
          <a:xfrm>
            <a:off x="2600390" y="3702764"/>
            <a:ext cx="366364" cy="262465"/>
            <a:chOff x="-60621600" y="4145650"/>
            <a:chExt cx="316650" cy="226850"/>
          </a:xfrm>
        </p:grpSpPr>
        <p:sp>
          <p:nvSpPr>
            <p:cNvPr id="5626" name="Google Shape;5626;p6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7" name="Google Shape;5627;p6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8" name="Google Shape;5628;p6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29" name="Google Shape;5629;p65"/>
          <p:cNvGrpSpPr/>
          <p:nvPr/>
        </p:nvGrpSpPr>
        <p:grpSpPr>
          <a:xfrm>
            <a:off x="3937042" y="3651263"/>
            <a:ext cx="359972" cy="365467"/>
            <a:chOff x="-59400775" y="4084200"/>
            <a:chExt cx="311125" cy="315875"/>
          </a:xfrm>
        </p:grpSpPr>
        <p:sp>
          <p:nvSpPr>
            <p:cNvPr id="5630" name="Google Shape;5630;p6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1" name="Google Shape;5631;p6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2" name="Google Shape;5632;p6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3" name="Google Shape;5633;p6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4" name="Google Shape;5634;p6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5" name="Google Shape;5635;p6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36" name="Google Shape;5636;p65"/>
          <p:cNvGrpSpPr/>
          <p:nvPr/>
        </p:nvGrpSpPr>
        <p:grpSpPr>
          <a:xfrm>
            <a:off x="2161136" y="1377094"/>
            <a:ext cx="365438" cy="366364"/>
            <a:chOff x="-64044600" y="3360375"/>
            <a:chExt cx="315850" cy="316650"/>
          </a:xfrm>
        </p:grpSpPr>
        <p:sp>
          <p:nvSpPr>
            <p:cNvPr id="5637" name="Google Shape;5637;p6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8" name="Google Shape;5638;p6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9" name="Google Shape;5639;p6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40" name="Google Shape;5640;p65"/>
          <p:cNvGrpSpPr/>
          <p:nvPr/>
        </p:nvGrpSpPr>
        <p:grpSpPr>
          <a:xfrm>
            <a:off x="2187559" y="1819647"/>
            <a:ext cx="312592" cy="367261"/>
            <a:chOff x="-64022550" y="3727425"/>
            <a:chExt cx="270175" cy="317425"/>
          </a:xfrm>
        </p:grpSpPr>
        <p:sp>
          <p:nvSpPr>
            <p:cNvPr id="5641" name="Google Shape;5641;p6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2" name="Google Shape;5642;p6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3" name="Google Shape;5643;p6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44" name="Google Shape;5644;p65"/>
          <p:cNvGrpSpPr/>
          <p:nvPr/>
        </p:nvGrpSpPr>
        <p:grpSpPr>
          <a:xfrm>
            <a:off x="2211697" y="2248547"/>
            <a:ext cx="264317" cy="367290"/>
            <a:chOff x="-64001300" y="4093650"/>
            <a:chExt cx="228450" cy="317450"/>
          </a:xfrm>
        </p:grpSpPr>
        <p:sp>
          <p:nvSpPr>
            <p:cNvPr id="5645" name="Google Shape;5645;p6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6" name="Google Shape;5646;p6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7" name="Google Shape;5647;p6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8" name="Google Shape;5648;p6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49" name="Google Shape;5649;p65"/>
          <p:cNvGrpSpPr/>
          <p:nvPr/>
        </p:nvGrpSpPr>
        <p:grpSpPr>
          <a:xfrm>
            <a:off x="830701" y="2741838"/>
            <a:ext cx="359972" cy="366480"/>
            <a:chOff x="-62148800" y="3377700"/>
            <a:chExt cx="311125" cy="316750"/>
          </a:xfrm>
        </p:grpSpPr>
        <p:sp>
          <p:nvSpPr>
            <p:cNvPr id="5650" name="Google Shape;5650;p6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1" name="Google Shape;5651;p6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52" name="Google Shape;5652;p65"/>
          <p:cNvGrpSpPr/>
          <p:nvPr/>
        </p:nvGrpSpPr>
        <p:grpSpPr>
          <a:xfrm>
            <a:off x="826608" y="3191835"/>
            <a:ext cx="368157" cy="367290"/>
            <a:chOff x="-62154300" y="3743950"/>
            <a:chExt cx="318200" cy="317450"/>
          </a:xfrm>
        </p:grpSpPr>
        <p:sp>
          <p:nvSpPr>
            <p:cNvPr id="5653" name="Google Shape;5653;p6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4" name="Google Shape;5654;p6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55" name="Google Shape;5655;p65"/>
          <p:cNvGrpSpPr/>
          <p:nvPr/>
        </p:nvGrpSpPr>
        <p:grpSpPr>
          <a:xfrm>
            <a:off x="826594" y="3650815"/>
            <a:ext cx="368186" cy="366364"/>
            <a:chOff x="-62151950" y="4111775"/>
            <a:chExt cx="318225" cy="316650"/>
          </a:xfrm>
        </p:grpSpPr>
        <p:sp>
          <p:nvSpPr>
            <p:cNvPr id="5656" name="Google Shape;5656;p6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7" name="Google Shape;5657;p6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8" name="Google Shape;5658;p6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9" name="Google Shape;5659;p6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60" name="Google Shape;5660;p65"/>
          <p:cNvGrpSpPr/>
          <p:nvPr/>
        </p:nvGrpSpPr>
        <p:grpSpPr>
          <a:xfrm>
            <a:off x="3045218" y="2741361"/>
            <a:ext cx="368157" cy="367434"/>
            <a:chOff x="-60254550" y="3367325"/>
            <a:chExt cx="318200" cy="317575"/>
          </a:xfrm>
        </p:grpSpPr>
        <p:sp>
          <p:nvSpPr>
            <p:cNvPr id="5661" name="Google Shape;5661;p6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2" name="Google Shape;5662;p6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3" name="Google Shape;5663;p6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4" name="Google Shape;5664;p6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65" name="Google Shape;5665;p65"/>
          <p:cNvGrpSpPr/>
          <p:nvPr/>
        </p:nvGrpSpPr>
        <p:grpSpPr>
          <a:xfrm>
            <a:off x="3046115" y="3192355"/>
            <a:ext cx="366364" cy="366248"/>
            <a:chOff x="-60255350" y="3733825"/>
            <a:chExt cx="316650" cy="316550"/>
          </a:xfrm>
        </p:grpSpPr>
        <p:sp>
          <p:nvSpPr>
            <p:cNvPr id="5666" name="Google Shape;5666;p6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7" name="Google Shape;5667;p6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8" name="Google Shape;5668;p6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9" name="Google Shape;5669;p6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0" name="Google Shape;5670;p6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1" name="Google Shape;5671;p6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2" name="Google Shape;5672;p6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73" name="Google Shape;5673;p65"/>
          <p:cNvGrpSpPr/>
          <p:nvPr/>
        </p:nvGrpSpPr>
        <p:grpSpPr>
          <a:xfrm>
            <a:off x="3073912" y="3651263"/>
            <a:ext cx="310770" cy="365467"/>
            <a:chOff x="-60232500" y="4101525"/>
            <a:chExt cx="268600" cy="315875"/>
          </a:xfrm>
        </p:grpSpPr>
        <p:sp>
          <p:nvSpPr>
            <p:cNvPr id="5674" name="Google Shape;5674;p6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5" name="Google Shape;5675;p6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676" name="Google Shape;5676;p65"/>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677" name="Google Shape;5677;p65"/>
          <p:cNvGrpSpPr/>
          <p:nvPr/>
        </p:nvGrpSpPr>
        <p:grpSpPr>
          <a:xfrm>
            <a:off x="2606912" y="1377094"/>
            <a:ext cx="368186" cy="366364"/>
            <a:chOff x="-63679950" y="3360375"/>
            <a:chExt cx="318225" cy="316650"/>
          </a:xfrm>
        </p:grpSpPr>
        <p:sp>
          <p:nvSpPr>
            <p:cNvPr id="5678" name="Google Shape;5678;p6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9" name="Google Shape;5679;p6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0" name="Google Shape;5680;p6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1" name="Google Shape;5681;p6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682" name="Google Shape;5682;p65"/>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683" name="Google Shape;5683;p65"/>
          <p:cNvGrpSpPr/>
          <p:nvPr/>
        </p:nvGrpSpPr>
        <p:grpSpPr>
          <a:xfrm>
            <a:off x="2605539" y="2248431"/>
            <a:ext cx="370934" cy="367521"/>
            <a:chOff x="-63679950" y="4093450"/>
            <a:chExt cx="320600" cy="317650"/>
          </a:xfrm>
        </p:grpSpPr>
        <p:sp>
          <p:nvSpPr>
            <p:cNvPr id="5684" name="Google Shape;5684;p6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5" name="Google Shape;5685;p6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6" name="Google Shape;5686;p6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87" name="Google Shape;5687;p65"/>
          <p:cNvGrpSpPr/>
          <p:nvPr/>
        </p:nvGrpSpPr>
        <p:grpSpPr>
          <a:xfrm>
            <a:off x="1265656" y="2741433"/>
            <a:ext cx="366364" cy="367290"/>
            <a:chOff x="-61784125" y="3377700"/>
            <a:chExt cx="316650" cy="317450"/>
          </a:xfrm>
        </p:grpSpPr>
        <p:sp>
          <p:nvSpPr>
            <p:cNvPr id="5688" name="Google Shape;5688;p6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9" name="Google Shape;5689;p6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0" name="Google Shape;5690;p6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1" name="Google Shape;5691;p6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2" name="Google Shape;5692;p6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3" name="Google Shape;5693;p6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4" name="Google Shape;5694;p6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95" name="Google Shape;5695;p65"/>
          <p:cNvGrpSpPr/>
          <p:nvPr/>
        </p:nvGrpSpPr>
        <p:grpSpPr>
          <a:xfrm>
            <a:off x="1265656" y="3191835"/>
            <a:ext cx="366364" cy="367290"/>
            <a:chOff x="-61783350" y="3743950"/>
            <a:chExt cx="316650" cy="317450"/>
          </a:xfrm>
        </p:grpSpPr>
        <p:sp>
          <p:nvSpPr>
            <p:cNvPr id="5696" name="Google Shape;5696;p6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7" name="Google Shape;5697;p6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698" name="Google Shape;5698;p65"/>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9" name="Google Shape;5699;p65"/>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0" name="Google Shape;5700;p65"/>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701" name="Google Shape;5701;p65"/>
          <p:cNvGrpSpPr/>
          <p:nvPr/>
        </p:nvGrpSpPr>
        <p:grpSpPr>
          <a:xfrm>
            <a:off x="3487080" y="3651668"/>
            <a:ext cx="369112" cy="364657"/>
            <a:chOff x="-59869425" y="4102225"/>
            <a:chExt cx="319025" cy="315175"/>
          </a:xfrm>
        </p:grpSpPr>
        <p:sp>
          <p:nvSpPr>
            <p:cNvPr id="5702" name="Google Shape;5702;p6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3" name="Google Shape;5703;p6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4" name="Google Shape;5704;p6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5" name="Google Shape;5705;p6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06" name="Google Shape;5706;p65"/>
          <p:cNvGrpSpPr/>
          <p:nvPr/>
        </p:nvGrpSpPr>
        <p:grpSpPr>
          <a:xfrm>
            <a:off x="2605883" y="4120490"/>
            <a:ext cx="366364" cy="365467"/>
            <a:chOff x="-59029025" y="3711650"/>
            <a:chExt cx="316650" cy="315875"/>
          </a:xfrm>
        </p:grpSpPr>
        <p:sp>
          <p:nvSpPr>
            <p:cNvPr id="5707" name="Google Shape;5707;p6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8" name="Google Shape;5708;p6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9" name="Google Shape;5709;p6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0" name="Google Shape;5710;p6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1" name="Google Shape;5711;p6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2" name="Google Shape;5712;p6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3" name="Google Shape;5713;p6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14" name="Google Shape;5714;p65"/>
          <p:cNvGrpSpPr/>
          <p:nvPr/>
        </p:nvGrpSpPr>
        <p:grpSpPr>
          <a:xfrm>
            <a:off x="4841373" y="1398014"/>
            <a:ext cx="351940" cy="348188"/>
            <a:chOff x="581525" y="3254850"/>
            <a:chExt cx="297750" cy="294575"/>
          </a:xfrm>
        </p:grpSpPr>
        <p:sp>
          <p:nvSpPr>
            <p:cNvPr id="5715" name="Google Shape;5715;p6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6" name="Google Shape;5716;p6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7" name="Google Shape;5717;p6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18" name="Google Shape;5718;p65"/>
          <p:cNvGrpSpPr/>
          <p:nvPr/>
        </p:nvGrpSpPr>
        <p:grpSpPr>
          <a:xfrm>
            <a:off x="4840442" y="1836950"/>
            <a:ext cx="353802" cy="351497"/>
            <a:chOff x="580725" y="3617925"/>
            <a:chExt cx="299325" cy="297375"/>
          </a:xfrm>
        </p:grpSpPr>
        <p:sp>
          <p:nvSpPr>
            <p:cNvPr id="5719" name="Google Shape;5719;p6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0" name="Google Shape;5720;p6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1" name="Google Shape;5721;p6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2" name="Google Shape;5722;p6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3" name="Google Shape;5723;p6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24" name="Google Shape;5724;p65"/>
          <p:cNvGrpSpPr/>
          <p:nvPr/>
        </p:nvGrpSpPr>
        <p:grpSpPr>
          <a:xfrm>
            <a:off x="4842304" y="2284140"/>
            <a:ext cx="350079" cy="350079"/>
            <a:chOff x="583100" y="3982600"/>
            <a:chExt cx="296175" cy="296175"/>
          </a:xfrm>
        </p:grpSpPr>
        <p:sp>
          <p:nvSpPr>
            <p:cNvPr id="5725" name="Google Shape;5725;p6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6" name="Google Shape;5726;p6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7" name="Google Shape;5727;p6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8" name="Google Shape;5728;p6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9" name="Google Shape;5729;p6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0" name="Google Shape;5730;p6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1" name="Google Shape;5731;p6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32" name="Google Shape;5732;p65"/>
          <p:cNvGrpSpPr/>
          <p:nvPr/>
        </p:nvGrpSpPr>
        <p:grpSpPr>
          <a:xfrm>
            <a:off x="7074918" y="1397764"/>
            <a:ext cx="307231" cy="348690"/>
            <a:chOff x="2423775" y="3226875"/>
            <a:chExt cx="259925" cy="295000"/>
          </a:xfrm>
        </p:grpSpPr>
        <p:sp>
          <p:nvSpPr>
            <p:cNvPr id="5733" name="Google Shape;5733;p6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4" name="Google Shape;5734;p6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5" name="Google Shape;5735;p6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36" name="Google Shape;5736;p65"/>
          <p:cNvGrpSpPr/>
          <p:nvPr/>
        </p:nvGrpSpPr>
        <p:grpSpPr>
          <a:xfrm>
            <a:off x="7052106" y="1839049"/>
            <a:ext cx="352857" cy="347301"/>
            <a:chOff x="2404875" y="3592725"/>
            <a:chExt cx="298525" cy="293825"/>
          </a:xfrm>
        </p:grpSpPr>
        <p:sp>
          <p:nvSpPr>
            <p:cNvPr id="5737" name="Google Shape;5737;p6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8" name="Google Shape;5738;p6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9" name="Google Shape;5739;p6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40" name="Google Shape;5740;p65"/>
          <p:cNvGrpSpPr/>
          <p:nvPr/>
        </p:nvGrpSpPr>
        <p:grpSpPr>
          <a:xfrm>
            <a:off x="7053036" y="2284614"/>
            <a:ext cx="350995" cy="349133"/>
            <a:chOff x="2404875" y="3955825"/>
            <a:chExt cx="296950" cy="295375"/>
          </a:xfrm>
        </p:grpSpPr>
        <p:sp>
          <p:nvSpPr>
            <p:cNvPr id="5741" name="Google Shape;5741;p6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2" name="Google Shape;5742;p6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3" name="Google Shape;5743;p6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4" name="Google Shape;5744;p6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45" name="Google Shape;5745;p65"/>
          <p:cNvGrpSpPr/>
          <p:nvPr/>
        </p:nvGrpSpPr>
        <p:grpSpPr>
          <a:xfrm>
            <a:off x="5747016" y="2748808"/>
            <a:ext cx="349163" cy="350079"/>
            <a:chOff x="4263650" y="3235150"/>
            <a:chExt cx="295400" cy="296175"/>
          </a:xfrm>
        </p:grpSpPr>
        <p:sp>
          <p:nvSpPr>
            <p:cNvPr id="5746" name="Google Shape;5746;p6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7" name="Google Shape;5747;p6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8" name="Google Shape;5748;p6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9" name="Google Shape;5749;p6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0" name="Google Shape;5750;p6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51" name="Google Shape;5751;p65"/>
          <p:cNvGrpSpPr/>
          <p:nvPr/>
        </p:nvGrpSpPr>
        <p:grpSpPr>
          <a:xfrm>
            <a:off x="5744696" y="3207969"/>
            <a:ext cx="353802" cy="327739"/>
            <a:chOff x="4266025" y="3609275"/>
            <a:chExt cx="299325" cy="277275"/>
          </a:xfrm>
        </p:grpSpPr>
        <p:sp>
          <p:nvSpPr>
            <p:cNvPr id="5752" name="Google Shape;5752;p6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3" name="Google Shape;5753;p6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54" name="Google Shape;5754;p65"/>
          <p:cNvGrpSpPr/>
          <p:nvPr/>
        </p:nvGrpSpPr>
        <p:grpSpPr>
          <a:xfrm>
            <a:off x="5745154" y="3673356"/>
            <a:ext cx="352886" cy="349133"/>
            <a:chOff x="4263650" y="3963700"/>
            <a:chExt cx="298550" cy="295375"/>
          </a:xfrm>
        </p:grpSpPr>
        <p:sp>
          <p:nvSpPr>
            <p:cNvPr id="5755" name="Google Shape;5755;p6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6" name="Google Shape;5756;p6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7" name="Google Shape;5757;p6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8" name="Google Shape;5758;p6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9" name="Google Shape;5759;p6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0" name="Google Shape;5760;p6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1" name="Google Shape;5761;p6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62" name="Google Shape;5762;p65"/>
          <p:cNvGrpSpPr/>
          <p:nvPr/>
        </p:nvGrpSpPr>
        <p:grpSpPr>
          <a:xfrm>
            <a:off x="8023491" y="2748809"/>
            <a:ext cx="226264" cy="350079"/>
            <a:chOff x="6164975" y="3211525"/>
            <a:chExt cx="191425" cy="296175"/>
          </a:xfrm>
        </p:grpSpPr>
        <p:sp>
          <p:nvSpPr>
            <p:cNvPr id="5763" name="Google Shape;5763;p6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4" name="Google Shape;5764;p6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5" name="Google Shape;5765;p6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6" name="Google Shape;5766;p6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7" name="Google Shape;5767;p6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8" name="Google Shape;5768;p6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9" name="Google Shape;5769;p6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70" name="Google Shape;5770;p65"/>
          <p:cNvGrpSpPr/>
          <p:nvPr/>
        </p:nvGrpSpPr>
        <p:grpSpPr>
          <a:xfrm>
            <a:off x="5285528" y="1397084"/>
            <a:ext cx="352886" cy="350049"/>
            <a:chOff x="946175" y="3253275"/>
            <a:chExt cx="298550" cy="296150"/>
          </a:xfrm>
        </p:grpSpPr>
        <p:sp>
          <p:nvSpPr>
            <p:cNvPr id="5771" name="Google Shape;5771;p6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2" name="Google Shape;5772;p6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3" name="Google Shape;5773;p6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4" name="Google Shape;5774;p6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5" name="Google Shape;5775;p6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76" name="Google Shape;5776;p65"/>
          <p:cNvGrpSpPr/>
          <p:nvPr/>
        </p:nvGrpSpPr>
        <p:grpSpPr>
          <a:xfrm>
            <a:off x="5286459" y="1839048"/>
            <a:ext cx="351024" cy="347301"/>
            <a:chOff x="946175" y="3619500"/>
            <a:chExt cx="296975" cy="293825"/>
          </a:xfrm>
        </p:grpSpPr>
        <p:sp>
          <p:nvSpPr>
            <p:cNvPr id="5777" name="Google Shape;5777;p6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8" name="Google Shape;5778;p6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9" name="Google Shape;5779;p6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0" name="Google Shape;5780;p6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1" name="Google Shape;5781;p6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2" name="Google Shape;5782;p6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83" name="Google Shape;5783;p65"/>
          <p:cNvGrpSpPr/>
          <p:nvPr/>
        </p:nvGrpSpPr>
        <p:grpSpPr>
          <a:xfrm>
            <a:off x="5286001" y="2283682"/>
            <a:ext cx="351940" cy="350995"/>
            <a:chOff x="944600" y="3981825"/>
            <a:chExt cx="297750" cy="296950"/>
          </a:xfrm>
        </p:grpSpPr>
        <p:sp>
          <p:nvSpPr>
            <p:cNvPr id="5784" name="Google Shape;5784;p6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5" name="Google Shape;5785;p6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6" name="Google Shape;5786;p6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7" name="Google Shape;5787;p6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88" name="Google Shape;5788;p65"/>
          <p:cNvGrpSpPr/>
          <p:nvPr/>
        </p:nvGrpSpPr>
        <p:grpSpPr>
          <a:xfrm>
            <a:off x="7502937" y="1397542"/>
            <a:ext cx="350079" cy="349133"/>
            <a:chOff x="2768750" y="3227275"/>
            <a:chExt cx="296175" cy="295375"/>
          </a:xfrm>
        </p:grpSpPr>
        <p:sp>
          <p:nvSpPr>
            <p:cNvPr id="5789" name="Google Shape;5789;p6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0" name="Google Shape;5790;p6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1" name="Google Shape;5791;p6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2" name="Google Shape;5792;p6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3" name="Google Shape;5793;p6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4" name="Google Shape;5794;p6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5" name="Google Shape;5795;p6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6" name="Google Shape;5796;p6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97" name="Google Shape;5797;p65"/>
          <p:cNvGrpSpPr/>
          <p:nvPr/>
        </p:nvGrpSpPr>
        <p:grpSpPr>
          <a:xfrm>
            <a:off x="7523888" y="1838414"/>
            <a:ext cx="308177" cy="348572"/>
            <a:chOff x="2786075" y="3591800"/>
            <a:chExt cx="260725" cy="294900"/>
          </a:xfrm>
        </p:grpSpPr>
        <p:sp>
          <p:nvSpPr>
            <p:cNvPr id="5798" name="Google Shape;5798;p6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9" name="Google Shape;5799;p6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0" name="Google Shape;5800;p6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1" name="Google Shape;5801;p6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2" name="Google Shape;5802;p6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03" name="Google Shape;5803;p65"/>
          <p:cNvGrpSpPr/>
          <p:nvPr/>
        </p:nvGrpSpPr>
        <p:grpSpPr>
          <a:xfrm>
            <a:off x="7564387" y="2284141"/>
            <a:ext cx="227180" cy="350079"/>
            <a:chOff x="2819150" y="3955025"/>
            <a:chExt cx="192200" cy="296175"/>
          </a:xfrm>
        </p:grpSpPr>
        <p:sp>
          <p:nvSpPr>
            <p:cNvPr id="5804" name="Google Shape;5804;p6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5" name="Google Shape;5805;p6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6" name="Google Shape;5806;p6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7" name="Google Shape;5807;p6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08" name="Google Shape;5808;p65"/>
          <p:cNvGrpSpPr/>
          <p:nvPr/>
        </p:nvGrpSpPr>
        <p:grpSpPr>
          <a:xfrm>
            <a:off x="6188160" y="2749739"/>
            <a:ext cx="349133" cy="348217"/>
            <a:chOff x="4629125" y="3235150"/>
            <a:chExt cx="295375" cy="294600"/>
          </a:xfrm>
        </p:grpSpPr>
        <p:sp>
          <p:nvSpPr>
            <p:cNvPr id="5809" name="Google Shape;5809;p6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0" name="Google Shape;5810;p6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1" name="Google Shape;5811;p6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2" name="Google Shape;5812;p6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3" name="Google Shape;5813;p6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14" name="Google Shape;5814;p65"/>
          <p:cNvGrpSpPr/>
          <p:nvPr/>
        </p:nvGrpSpPr>
        <p:grpSpPr>
          <a:xfrm>
            <a:off x="6188145" y="3197272"/>
            <a:ext cx="349163" cy="349133"/>
            <a:chOff x="4628325" y="3599825"/>
            <a:chExt cx="295400" cy="295375"/>
          </a:xfrm>
        </p:grpSpPr>
        <p:sp>
          <p:nvSpPr>
            <p:cNvPr id="5815" name="Google Shape;5815;p6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6" name="Google Shape;5816;p6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7" name="Google Shape;5817;p6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8" name="Google Shape;5818;p6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9" name="Google Shape;5819;p6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0" name="Google Shape;5820;p6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1" name="Google Shape;5821;p6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2" name="Google Shape;5822;p6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3" name="Google Shape;5823;p6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4" name="Google Shape;5824;p6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5" name="Google Shape;5825;p6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6" name="Google Shape;5826;p6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27" name="Google Shape;5827;p65"/>
          <p:cNvGrpSpPr/>
          <p:nvPr/>
        </p:nvGrpSpPr>
        <p:grpSpPr>
          <a:xfrm>
            <a:off x="6209096" y="3672883"/>
            <a:ext cx="307261" cy="350079"/>
            <a:chOff x="4645650" y="3962900"/>
            <a:chExt cx="259950" cy="296175"/>
          </a:xfrm>
        </p:grpSpPr>
        <p:sp>
          <p:nvSpPr>
            <p:cNvPr id="5828" name="Google Shape;5828;p6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9" name="Google Shape;5829;p6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0" name="Google Shape;5830;p6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1" name="Google Shape;5831;p6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2" name="Google Shape;5832;p6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3" name="Google Shape;5833;p6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34" name="Google Shape;5834;p65"/>
          <p:cNvGrpSpPr/>
          <p:nvPr/>
        </p:nvGrpSpPr>
        <p:grpSpPr>
          <a:xfrm>
            <a:off x="7962056" y="3197745"/>
            <a:ext cx="349133" cy="348188"/>
            <a:chOff x="6143725" y="3582500"/>
            <a:chExt cx="295375" cy="294575"/>
          </a:xfrm>
        </p:grpSpPr>
        <p:sp>
          <p:nvSpPr>
            <p:cNvPr id="5835" name="Google Shape;5835;p6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6" name="Google Shape;5836;p6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7" name="Google Shape;5837;p6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8" name="Google Shape;5838;p6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9" name="Google Shape;5839;p6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0" name="Google Shape;5840;p6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1" name="Google Shape;5841;p6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42" name="Google Shape;5842;p65"/>
          <p:cNvGrpSpPr/>
          <p:nvPr/>
        </p:nvGrpSpPr>
        <p:grpSpPr>
          <a:xfrm>
            <a:off x="5730883" y="1397084"/>
            <a:ext cx="350995" cy="350049"/>
            <a:chOff x="1310075" y="3253275"/>
            <a:chExt cx="296950" cy="296150"/>
          </a:xfrm>
        </p:grpSpPr>
        <p:sp>
          <p:nvSpPr>
            <p:cNvPr id="5843" name="Google Shape;5843;p6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4" name="Google Shape;5844;p6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5" name="Google Shape;5845;p6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846" name="Google Shape;5846;p65"/>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847" name="Google Shape;5847;p65"/>
          <p:cNvGrpSpPr/>
          <p:nvPr/>
        </p:nvGrpSpPr>
        <p:grpSpPr>
          <a:xfrm>
            <a:off x="5730410" y="2283343"/>
            <a:ext cx="351941" cy="351675"/>
            <a:chOff x="1310075" y="3980250"/>
            <a:chExt cx="297750" cy="297525"/>
          </a:xfrm>
        </p:grpSpPr>
        <p:sp>
          <p:nvSpPr>
            <p:cNvPr id="5848" name="Google Shape;5848;p6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9" name="Google Shape;5849;p6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0" name="Google Shape;5850;p6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1" name="Google Shape;5851;p6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52" name="Google Shape;5852;p65"/>
          <p:cNvGrpSpPr/>
          <p:nvPr/>
        </p:nvGrpSpPr>
        <p:grpSpPr>
          <a:xfrm>
            <a:off x="7995198" y="1397542"/>
            <a:ext cx="266305" cy="349133"/>
            <a:chOff x="3167275" y="3227275"/>
            <a:chExt cx="225300" cy="295375"/>
          </a:xfrm>
        </p:grpSpPr>
        <p:sp>
          <p:nvSpPr>
            <p:cNvPr id="5853" name="Google Shape;5853;p6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4" name="Google Shape;5854;p6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5" name="Google Shape;5855;p6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6" name="Google Shape;5856;p6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7" name="Google Shape;5857;p6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858" name="Google Shape;5858;p65"/>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859" name="Google Shape;5859;p65"/>
          <p:cNvGrpSpPr/>
          <p:nvPr/>
        </p:nvGrpSpPr>
        <p:grpSpPr>
          <a:xfrm>
            <a:off x="7952380" y="2284599"/>
            <a:ext cx="351940" cy="349163"/>
            <a:chOff x="3133425" y="3955025"/>
            <a:chExt cx="297750" cy="295400"/>
          </a:xfrm>
        </p:grpSpPr>
        <p:sp>
          <p:nvSpPr>
            <p:cNvPr id="5860" name="Google Shape;5860;p6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1" name="Google Shape;5861;p6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2" name="Google Shape;5862;p6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63" name="Google Shape;5863;p65"/>
          <p:cNvGrpSpPr/>
          <p:nvPr/>
        </p:nvGrpSpPr>
        <p:grpSpPr>
          <a:xfrm>
            <a:off x="6632554" y="2748187"/>
            <a:ext cx="350079" cy="351320"/>
            <a:chOff x="4991425" y="3234750"/>
            <a:chExt cx="296175" cy="297225"/>
          </a:xfrm>
        </p:grpSpPr>
        <p:sp>
          <p:nvSpPr>
            <p:cNvPr id="5864" name="Google Shape;5864;p6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5" name="Google Shape;5865;p6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6" name="Google Shape;5866;p6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7" name="Google Shape;5867;p6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8" name="Google Shape;5868;p6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9" name="Google Shape;5869;p6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70" name="Google Shape;5870;p65"/>
          <p:cNvGrpSpPr/>
          <p:nvPr/>
        </p:nvGrpSpPr>
        <p:grpSpPr>
          <a:xfrm>
            <a:off x="6632554" y="3217750"/>
            <a:ext cx="350079" cy="308177"/>
            <a:chOff x="4991425" y="3617150"/>
            <a:chExt cx="296175" cy="260725"/>
          </a:xfrm>
        </p:grpSpPr>
        <p:sp>
          <p:nvSpPr>
            <p:cNvPr id="5871" name="Google Shape;5871;p6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2" name="Google Shape;5872;p6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3" name="Google Shape;5873;p6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4" name="Google Shape;5874;p6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5" name="Google Shape;5875;p6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6" name="Google Shape;5876;p6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7" name="Google Shape;5877;p6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78" name="Google Shape;5878;p65"/>
          <p:cNvGrpSpPr/>
          <p:nvPr/>
        </p:nvGrpSpPr>
        <p:grpSpPr>
          <a:xfrm>
            <a:off x="6709827" y="3673341"/>
            <a:ext cx="195532" cy="349163"/>
            <a:chOff x="5056800" y="3962900"/>
            <a:chExt cx="165425" cy="295400"/>
          </a:xfrm>
        </p:grpSpPr>
        <p:sp>
          <p:nvSpPr>
            <p:cNvPr id="5879" name="Google Shape;5879;p6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0" name="Google Shape;5880;p6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1" name="Google Shape;5881;p6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82" name="Google Shape;5882;p65"/>
          <p:cNvGrpSpPr/>
          <p:nvPr/>
        </p:nvGrpSpPr>
        <p:grpSpPr>
          <a:xfrm>
            <a:off x="7961125" y="3673357"/>
            <a:ext cx="350995" cy="349133"/>
            <a:chOff x="6168925" y="3936925"/>
            <a:chExt cx="296950" cy="295375"/>
          </a:xfrm>
        </p:grpSpPr>
        <p:sp>
          <p:nvSpPr>
            <p:cNvPr id="5883" name="Google Shape;5883;p6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4" name="Google Shape;5884;p6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5" name="Google Shape;5885;p6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6" name="Google Shape;5886;p6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7" name="Google Shape;5887;p6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8" name="Google Shape;5888;p6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89" name="Google Shape;5889;p65"/>
          <p:cNvGrpSpPr/>
          <p:nvPr/>
        </p:nvGrpSpPr>
        <p:grpSpPr>
          <a:xfrm>
            <a:off x="6174844" y="1390429"/>
            <a:ext cx="348188" cy="349133"/>
            <a:chOff x="1674750" y="3254050"/>
            <a:chExt cx="294575" cy="295375"/>
          </a:xfrm>
        </p:grpSpPr>
        <p:sp>
          <p:nvSpPr>
            <p:cNvPr id="5890" name="Google Shape;5890;p6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1" name="Google Shape;5891;p6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2" name="Google Shape;5892;p6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93" name="Google Shape;5893;p65"/>
          <p:cNvGrpSpPr/>
          <p:nvPr/>
        </p:nvGrpSpPr>
        <p:grpSpPr>
          <a:xfrm>
            <a:off x="6189239" y="1838132"/>
            <a:ext cx="319347" cy="349133"/>
            <a:chOff x="1687350" y="3618725"/>
            <a:chExt cx="270175" cy="295375"/>
          </a:xfrm>
        </p:grpSpPr>
        <p:sp>
          <p:nvSpPr>
            <p:cNvPr id="5894" name="Google Shape;5894;p6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5" name="Google Shape;5895;p6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6" name="Google Shape;5896;p6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97" name="Google Shape;5897;p65"/>
          <p:cNvGrpSpPr/>
          <p:nvPr/>
        </p:nvGrpSpPr>
        <p:grpSpPr>
          <a:xfrm>
            <a:off x="6172942" y="2284613"/>
            <a:ext cx="351940" cy="349133"/>
            <a:chOff x="1672375" y="3982600"/>
            <a:chExt cx="297750" cy="295375"/>
          </a:xfrm>
        </p:grpSpPr>
        <p:sp>
          <p:nvSpPr>
            <p:cNvPr id="5898" name="Google Shape;5898;p6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9" name="Google Shape;5899;p6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0" name="Google Shape;5900;p6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01" name="Google Shape;5901;p65"/>
          <p:cNvGrpSpPr/>
          <p:nvPr/>
        </p:nvGrpSpPr>
        <p:grpSpPr>
          <a:xfrm>
            <a:off x="4864934" y="2748808"/>
            <a:ext cx="350079" cy="350079"/>
            <a:chOff x="3497300" y="3227275"/>
            <a:chExt cx="296175" cy="296175"/>
          </a:xfrm>
        </p:grpSpPr>
        <p:sp>
          <p:nvSpPr>
            <p:cNvPr id="5902" name="Google Shape;5902;p6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3" name="Google Shape;5903;p6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4" name="Google Shape;5904;p6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5" name="Google Shape;5905;p6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6" name="Google Shape;5906;p6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7" name="Google Shape;5907;p6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8" name="Google Shape;5908;p6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9" name="Google Shape;5909;p6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10" name="Google Shape;5910;p65"/>
          <p:cNvGrpSpPr/>
          <p:nvPr/>
        </p:nvGrpSpPr>
        <p:grpSpPr>
          <a:xfrm>
            <a:off x="4865407" y="3198203"/>
            <a:ext cx="349133" cy="347272"/>
            <a:chOff x="3497300" y="3591950"/>
            <a:chExt cx="295375" cy="293800"/>
          </a:xfrm>
        </p:grpSpPr>
        <p:sp>
          <p:nvSpPr>
            <p:cNvPr id="5911" name="Google Shape;5911;p6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2" name="Google Shape;5912;p6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3" name="Google Shape;5913;p6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4" name="Google Shape;5914;p6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5" name="Google Shape;5915;p6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6" name="Google Shape;5916;p6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7" name="Google Shape;5917;p6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8" name="Google Shape;5918;p6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19" name="Google Shape;5919;p65"/>
          <p:cNvGrpSpPr/>
          <p:nvPr/>
        </p:nvGrpSpPr>
        <p:grpSpPr>
          <a:xfrm>
            <a:off x="4865407" y="3673341"/>
            <a:ext cx="349133" cy="349163"/>
            <a:chOff x="3497300" y="3955025"/>
            <a:chExt cx="295375" cy="295400"/>
          </a:xfrm>
        </p:grpSpPr>
        <p:sp>
          <p:nvSpPr>
            <p:cNvPr id="5920" name="Google Shape;5920;p6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1" name="Google Shape;5921;p6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2" name="Google Shape;5922;p6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23" name="Google Shape;5923;p65"/>
          <p:cNvGrpSpPr/>
          <p:nvPr/>
        </p:nvGrpSpPr>
        <p:grpSpPr>
          <a:xfrm>
            <a:off x="7089979" y="2749532"/>
            <a:ext cx="327739" cy="348631"/>
            <a:chOff x="5364750" y="3235150"/>
            <a:chExt cx="277275" cy="294950"/>
          </a:xfrm>
        </p:grpSpPr>
        <p:sp>
          <p:nvSpPr>
            <p:cNvPr id="5924" name="Google Shape;5924;p6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5" name="Google Shape;5925;p6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6" name="Google Shape;5926;p6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7" name="Google Shape;5927;p6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8" name="Google Shape;5928;p6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9" name="Google Shape;5929;p6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0" name="Google Shape;5930;p6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1" name="Google Shape;5931;p6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32" name="Google Shape;5932;p65"/>
          <p:cNvGrpSpPr/>
          <p:nvPr/>
        </p:nvGrpSpPr>
        <p:grpSpPr>
          <a:xfrm>
            <a:off x="7078337" y="3195868"/>
            <a:ext cx="351024" cy="351941"/>
            <a:chOff x="5355300" y="3598250"/>
            <a:chExt cx="296975" cy="297750"/>
          </a:xfrm>
        </p:grpSpPr>
        <p:sp>
          <p:nvSpPr>
            <p:cNvPr id="5933" name="Google Shape;5933;p6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4" name="Google Shape;5934;p6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5" name="Google Shape;5935;p6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6" name="Google Shape;5936;p6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7" name="Google Shape;5937;p6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8" name="Google Shape;5938;p6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9" name="Google Shape;5939;p6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0" name="Google Shape;5940;p6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41" name="Google Shape;5941;p65"/>
          <p:cNvGrpSpPr/>
          <p:nvPr/>
        </p:nvGrpSpPr>
        <p:grpSpPr>
          <a:xfrm>
            <a:off x="7082533" y="3734790"/>
            <a:ext cx="342632" cy="226264"/>
            <a:chOff x="5358450" y="4015675"/>
            <a:chExt cx="289875" cy="191425"/>
          </a:xfrm>
        </p:grpSpPr>
        <p:sp>
          <p:nvSpPr>
            <p:cNvPr id="5942" name="Google Shape;5942;p6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3" name="Google Shape;5943;p6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4" name="Google Shape;5944;p6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5" name="Google Shape;5945;p6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46" name="Google Shape;5946;p65"/>
          <p:cNvGrpSpPr/>
          <p:nvPr/>
        </p:nvGrpSpPr>
        <p:grpSpPr>
          <a:xfrm>
            <a:off x="6209015" y="4117322"/>
            <a:ext cx="351024" cy="325464"/>
            <a:chOff x="6543825" y="3202075"/>
            <a:chExt cx="296975" cy="275350"/>
          </a:xfrm>
        </p:grpSpPr>
        <p:sp>
          <p:nvSpPr>
            <p:cNvPr id="5947" name="Google Shape;5947;p6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8" name="Google Shape;5948;p6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9" name="Google Shape;5949;p6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0" name="Google Shape;5950;p6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1" name="Google Shape;5951;p6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2" name="Google Shape;5952;p6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3" name="Google Shape;5953;p6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54" name="Google Shape;5954;p65"/>
          <p:cNvGrpSpPr/>
          <p:nvPr/>
        </p:nvGrpSpPr>
        <p:grpSpPr>
          <a:xfrm>
            <a:off x="6615996" y="1397069"/>
            <a:ext cx="350079" cy="350079"/>
            <a:chOff x="2037825" y="3254050"/>
            <a:chExt cx="296175" cy="296175"/>
          </a:xfrm>
        </p:grpSpPr>
        <p:sp>
          <p:nvSpPr>
            <p:cNvPr id="5955" name="Google Shape;5955;p6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6" name="Google Shape;5956;p6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7" name="Google Shape;5957;p6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8" name="Google Shape;5958;p6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9" name="Google Shape;5959;p6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0" name="Google Shape;5960;p6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61" name="Google Shape;5961;p65"/>
          <p:cNvGrpSpPr/>
          <p:nvPr/>
        </p:nvGrpSpPr>
        <p:grpSpPr>
          <a:xfrm>
            <a:off x="6614135" y="1838236"/>
            <a:ext cx="353802" cy="348926"/>
            <a:chOff x="2034675" y="3617925"/>
            <a:chExt cx="299325" cy="295200"/>
          </a:xfrm>
        </p:grpSpPr>
        <p:sp>
          <p:nvSpPr>
            <p:cNvPr id="5962" name="Google Shape;5962;p6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3" name="Google Shape;5963;p6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4" name="Google Shape;5964;p6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5" name="Google Shape;5965;p6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6" name="Google Shape;5966;p6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67" name="Google Shape;5967;p65"/>
          <p:cNvGrpSpPr/>
          <p:nvPr/>
        </p:nvGrpSpPr>
        <p:grpSpPr>
          <a:xfrm>
            <a:off x="6615996" y="2284613"/>
            <a:ext cx="350079" cy="349133"/>
            <a:chOff x="2037825" y="3981825"/>
            <a:chExt cx="296175" cy="295375"/>
          </a:xfrm>
        </p:grpSpPr>
        <p:sp>
          <p:nvSpPr>
            <p:cNvPr id="5968" name="Google Shape;5968;p6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9" name="Google Shape;5969;p6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0" name="Google Shape;5970;p6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71" name="Google Shape;5971;p65"/>
          <p:cNvGrpSpPr/>
          <p:nvPr/>
        </p:nvGrpSpPr>
        <p:grpSpPr>
          <a:xfrm>
            <a:off x="5301014" y="2780929"/>
            <a:ext cx="350079" cy="285837"/>
            <a:chOff x="3860400" y="3254050"/>
            <a:chExt cx="296175" cy="241825"/>
          </a:xfrm>
        </p:grpSpPr>
        <p:sp>
          <p:nvSpPr>
            <p:cNvPr id="5972" name="Google Shape;5972;p6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3" name="Google Shape;5973;p6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4" name="Google Shape;5974;p6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5" name="Google Shape;5975;p6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6" name="Google Shape;5976;p6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7" name="Google Shape;5977;p6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8" name="Google Shape;5978;p6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79" name="Google Shape;5979;p65"/>
          <p:cNvGrpSpPr/>
          <p:nvPr/>
        </p:nvGrpSpPr>
        <p:grpSpPr>
          <a:xfrm>
            <a:off x="5300541" y="3196800"/>
            <a:ext cx="351024" cy="350079"/>
            <a:chOff x="3859600" y="3591950"/>
            <a:chExt cx="296975" cy="296175"/>
          </a:xfrm>
        </p:grpSpPr>
        <p:sp>
          <p:nvSpPr>
            <p:cNvPr id="5980" name="Google Shape;5980;p6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1" name="Google Shape;5981;p6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2" name="Google Shape;5982;p6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83" name="Google Shape;5983;p65"/>
          <p:cNvGrpSpPr/>
          <p:nvPr/>
        </p:nvGrpSpPr>
        <p:grpSpPr>
          <a:xfrm>
            <a:off x="5301014" y="3672883"/>
            <a:ext cx="350079" cy="350079"/>
            <a:chOff x="3860400" y="3955025"/>
            <a:chExt cx="296175" cy="296175"/>
          </a:xfrm>
        </p:grpSpPr>
        <p:sp>
          <p:nvSpPr>
            <p:cNvPr id="5984" name="Google Shape;5984;p6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5" name="Google Shape;5985;p6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6" name="Google Shape;5986;p6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7" name="Google Shape;5987;p6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8" name="Google Shape;5988;p6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89" name="Google Shape;5989;p65"/>
          <p:cNvGrpSpPr/>
          <p:nvPr/>
        </p:nvGrpSpPr>
        <p:grpSpPr>
          <a:xfrm>
            <a:off x="7516230" y="2749281"/>
            <a:ext cx="355664" cy="349133"/>
            <a:chOff x="5716825" y="3235950"/>
            <a:chExt cx="300900" cy="295375"/>
          </a:xfrm>
        </p:grpSpPr>
        <p:sp>
          <p:nvSpPr>
            <p:cNvPr id="5990" name="Google Shape;5990;p6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1" name="Google Shape;5991;p6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2" name="Google Shape;5992;p6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3" name="Google Shape;5993;p6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94" name="Google Shape;5994;p65"/>
          <p:cNvGrpSpPr/>
          <p:nvPr/>
        </p:nvGrpSpPr>
        <p:grpSpPr>
          <a:xfrm>
            <a:off x="7529261" y="3207969"/>
            <a:ext cx="329601" cy="327739"/>
            <a:chOff x="5727850" y="3609275"/>
            <a:chExt cx="278850" cy="277275"/>
          </a:xfrm>
        </p:grpSpPr>
        <p:sp>
          <p:nvSpPr>
            <p:cNvPr id="5995" name="Google Shape;5995;p6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6" name="Google Shape;5996;p6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7" name="Google Shape;5997;p6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8" name="Google Shape;5998;p6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9" name="Google Shape;5999;p6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00" name="Google Shape;6000;p65"/>
          <p:cNvGrpSpPr/>
          <p:nvPr/>
        </p:nvGrpSpPr>
        <p:grpSpPr>
          <a:xfrm>
            <a:off x="7540446" y="3673356"/>
            <a:ext cx="307231" cy="349133"/>
            <a:chOff x="5736525" y="3963700"/>
            <a:chExt cx="259925" cy="295375"/>
          </a:xfrm>
        </p:grpSpPr>
        <p:sp>
          <p:nvSpPr>
            <p:cNvPr id="6001" name="Google Shape;6001;p6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2" name="Google Shape;6002;p6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3" name="Google Shape;6003;p6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4" name="Google Shape;6004;p6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5" name="Google Shape;6005;p6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6" name="Google Shape;6006;p6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7" name="Google Shape;6007;p6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08" name="Google Shape;6008;p65"/>
          <p:cNvGrpSpPr/>
          <p:nvPr/>
        </p:nvGrpSpPr>
        <p:grpSpPr>
          <a:xfrm>
            <a:off x="6632026" y="4122683"/>
            <a:ext cx="351024" cy="350079"/>
            <a:chOff x="6553275" y="3604550"/>
            <a:chExt cx="296975" cy="296175"/>
          </a:xfrm>
        </p:grpSpPr>
        <p:sp>
          <p:nvSpPr>
            <p:cNvPr id="6009" name="Google Shape;6009;p6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0" name="Google Shape;6010;p6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1" name="Google Shape;6011;p6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2" name="Google Shape;6012;p6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3" name="Google Shape;6013;p6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4" name="Google Shape;6014;p6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015" name="Google Shape;6015;p65"/>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Business Icons</a:t>
            </a:r>
            <a:endParaRPr sz="2400">
              <a:solidFill>
                <a:schemeClr val="lt1"/>
              </a:solidFill>
            </a:endParaRPr>
          </a:p>
        </p:txBody>
      </p:sp>
      <p:sp>
        <p:nvSpPr>
          <p:cNvPr id="6016" name="Google Shape;6016;p65"/>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Teamwork Icons</a:t>
            </a:r>
            <a:endParaRPr sz="2400">
              <a:solidFill>
                <a:schemeClr val="lt1"/>
              </a:solidFill>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344" name="Shape 344"/>
        <p:cNvGrpSpPr/>
        <p:nvPr/>
      </p:nvGrpSpPr>
      <p:grpSpPr>
        <a:xfrm>
          <a:off x="0" y="0"/>
          <a:ext cx="0" cy="0"/>
          <a:chOff x="0" y="0"/>
          <a:chExt cx="0" cy="0"/>
        </a:xfrm>
      </p:grpSpPr>
      <p:sp>
        <p:nvSpPr>
          <p:cNvPr id="348" name="Google Shape;348;p35"/>
          <p:cNvSpPr/>
          <p:nvPr/>
        </p:nvSpPr>
        <p:spPr>
          <a:xfrm>
            <a:off x="3818200" y="3583554"/>
            <a:ext cx="22614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 name="Google Shape;349;p35"/>
          <p:cNvSpPr/>
          <p:nvPr/>
        </p:nvSpPr>
        <p:spPr>
          <a:xfrm>
            <a:off x="6226925" y="3699254"/>
            <a:ext cx="3051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 name="Google Shape;350;p35"/>
          <p:cNvSpPr/>
          <p:nvPr/>
        </p:nvSpPr>
        <p:spPr>
          <a:xfrm>
            <a:off x="3039875" y="1632900"/>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 name="Google Shape;351;p35"/>
          <p:cNvSpPr txBox="1"/>
          <p:nvPr>
            <p:ph type="subTitle" idx="3"/>
          </p:nvPr>
        </p:nvSpPr>
        <p:spPr>
          <a:xfrm>
            <a:off x="6414150" y="433579"/>
            <a:ext cx="2096400" cy="27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en-GB"/>
              <a:t>KELOMPOK 1</a:t>
            </a:r>
            <a:r>
              <a:rPr lang="en-GB"/>
              <a:t> </a:t>
            </a:r>
            <a:r>
              <a:rPr lang="en-US" altLang="en-GB"/>
              <a:t> </a:t>
            </a:r>
            <a:r>
              <a:rPr lang="en-GB"/>
              <a:t>|</a:t>
            </a:r>
            <a:r>
              <a:rPr lang="en-US" altLang="en-GB"/>
              <a:t> </a:t>
            </a:r>
            <a:r>
              <a:rPr lang="en-GB"/>
              <a:t> </a:t>
            </a:r>
            <a:r>
              <a:rPr lang="en-US" altLang="en-GB"/>
              <a:t>I’JAZ ILMI</a:t>
            </a:r>
            <a:endParaRPr lang="en-US" altLang="en-GB"/>
          </a:p>
        </p:txBody>
      </p:sp>
      <p:grpSp>
        <p:nvGrpSpPr>
          <p:cNvPr id="352" name="Google Shape;352;p35"/>
          <p:cNvGrpSpPr/>
          <p:nvPr/>
        </p:nvGrpSpPr>
        <p:grpSpPr>
          <a:xfrm>
            <a:off x="-4190664" y="-371615"/>
            <a:ext cx="8997669" cy="7284833"/>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56" name="Google Shape;356;p35"/>
          <p:cNvSpPr/>
          <p:nvPr/>
        </p:nvSpPr>
        <p:spPr>
          <a:xfrm rot="3977636">
            <a:off x="5249672" y="7934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318;p33" descr="1" title="1"/>
          <p:cNvSpPr txBox="1"/>
          <p:nvPr/>
        </p:nvSpPr>
        <p:spPr>
          <a:xfrm>
            <a:off x="3001645" y="509905"/>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endPar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3" name="Text Box 2" descr="gh" title="ghoziyah"/>
          <p:cNvSpPr txBox="1"/>
          <p:nvPr/>
        </p:nvSpPr>
        <p:spPr>
          <a:xfrm>
            <a:off x="5584825" y="1955165"/>
            <a:ext cx="2925445" cy="1247140"/>
          </a:xfrm>
          <a:prstGeom prst="rect">
            <a:avLst/>
          </a:prstGeom>
          <a:noFill/>
        </p:spPr>
        <p:txBody>
          <a:bodyPr wrap="square" rtlCol="0" anchor="t" anchorCtr="0">
            <a:noAutofit/>
          </a:bodyPr>
          <a:p>
            <a:pPr algn="l" rtl="1" fontAlgn="ctr"/>
            <a:r>
              <a:rPr lang="ar-SA" altLang="en-GB" sz="5300">
                <a:latin typeface="Segoe UI Semibold" panose="020B0702040204020203" charset="0"/>
                <a:cs typeface="Segoe UI Semibold" panose="020B0702040204020203" charset="0"/>
                <a:sym typeface="+mn-ea"/>
              </a:rPr>
              <a:t>السماوات</a:t>
            </a:r>
            <a:endParaRPr lang="ar-SA" sz="5300">
              <a:latin typeface="Segoe UI Semibold" panose="020B0702040204020203" charset="0"/>
              <a:cs typeface="Segoe UI Semibold" panose="020B0702040204020203" charset="0"/>
            </a:endParaRPr>
          </a:p>
        </p:txBody>
      </p:sp>
      <p:sp>
        <p:nvSpPr>
          <p:cNvPr id="6" name="Text Box 5"/>
          <p:cNvSpPr txBox="1"/>
          <p:nvPr/>
        </p:nvSpPr>
        <p:spPr>
          <a:xfrm>
            <a:off x="3592830" y="1972945"/>
            <a:ext cx="2203450" cy="906780"/>
          </a:xfrm>
          <a:prstGeom prst="rect">
            <a:avLst/>
          </a:prstGeom>
          <a:noFill/>
        </p:spPr>
        <p:txBody>
          <a:bodyPr wrap="square" rtlCol="0" anchor="ctr" anchorCtr="0">
            <a:spAutoFit/>
          </a:bodyPr>
          <a:p>
            <a:pPr algn="ctr" rtl="1" fontAlgn="ctr"/>
            <a:r>
              <a:rPr lang="ar-SA" sz="5300">
                <a:latin typeface="Segoe UI Semibold" panose="020B0702040204020203" charset="0"/>
                <a:cs typeface="Segoe UI Semibold" panose="020B0702040204020203" charset="0"/>
              </a:rPr>
              <a:t>الغازية</a:t>
            </a:r>
            <a:endParaRPr lang="ar-SA" sz="5300">
              <a:latin typeface="Segoe UI Semibold" panose="020B0702040204020203" charset="0"/>
              <a:cs typeface="Segoe UI Semibold" panose="020B0702040204020203" charset="0"/>
            </a:endParaRPr>
          </a:p>
        </p:txBody>
      </p:sp>
      <p:sp>
        <p:nvSpPr>
          <p:cNvPr id="8" name="Text Box 7"/>
          <p:cNvSpPr txBox="1"/>
          <p:nvPr/>
        </p:nvSpPr>
        <p:spPr>
          <a:xfrm>
            <a:off x="3719195" y="2846070"/>
            <a:ext cx="4202430" cy="583565"/>
          </a:xfrm>
          <a:prstGeom prst="rect">
            <a:avLst/>
          </a:prstGeom>
          <a:noFill/>
        </p:spPr>
        <p:txBody>
          <a:bodyPr wrap="square" rtlCol="0" anchor="b" anchorCtr="0">
            <a:spAutoFit/>
          </a:bodyPr>
          <a:p>
            <a:pPr algn="l" rtl="0" fontAlgn="ctr"/>
            <a:r>
              <a:rPr lang="id-ID" altLang="ar-SA" sz="3200">
                <a:latin typeface="Google Sans Medium" panose="020B0603030502040203" charset="0"/>
                <a:cs typeface="Google Sans Medium" panose="020B0603030502040203" charset="0"/>
              </a:rPr>
              <a:t>Langit </a:t>
            </a:r>
            <a:r>
              <a:rPr lang="en-US" altLang="id-ID" sz="3200">
                <a:latin typeface="Google Sans Medium" panose="020B0603030502040203" charset="0"/>
                <a:cs typeface="Google Sans Medium" panose="020B0603030502040203" charset="0"/>
              </a:rPr>
              <a:t>Al-Gh</a:t>
            </a:r>
            <a:r>
              <a:rPr lang="id-ID" altLang="ar-SA" sz="3200">
                <a:latin typeface="Google Sans Medium" panose="020B0603030502040203" charset="0"/>
                <a:cs typeface="Google Sans Medium" panose="020B0603030502040203" charset="0"/>
              </a:rPr>
              <a:t>a</a:t>
            </a:r>
            <a:r>
              <a:rPr lang="en-US" altLang="id-ID" sz="3200">
                <a:latin typeface="Google Sans Medium" panose="020B0603030502040203" charset="0"/>
                <a:cs typeface="Google Sans Medium" panose="020B0603030502040203" charset="0"/>
              </a:rPr>
              <a:t>ziyyah</a:t>
            </a:r>
            <a:endParaRPr lang="id-ID" altLang="ar-SA" sz="3200">
              <a:latin typeface="Google Sans Medium" panose="020B0603030502040203" charset="0"/>
              <a:cs typeface="Google Sans Medium" panose="020B0603030502040203" charset="0"/>
            </a:endParaRPr>
          </a:p>
        </p:txBody>
      </p:sp>
      <p:grpSp>
        <p:nvGrpSpPr>
          <p:cNvPr id="334" name="Google Shape;334;p34"/>
          <p:cNvGrpSpPr/>
          <p:nvPr/>
        </p:nvGrpSpPr>
        <p:grpSpPr>
          <a:xfrm rot="10800000">
            <a:off x="4847231" y="9986660"/>
            <a:ext cx="11031700" cy="5231108"/>
            <a:chOff x="858161" y="1414160"/>
            <a:chExt cx="11031700" cy="5231108"/>
          </a:xfrm>
          <a:solidFill>
            <a:schemeClr val="bg2"/>
          </a:solidFill>
        </p:grpSpPr>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338" name="Google Shape;338;p34"/>
          <p:cNvSpPr/>
          <p:nvPr/>
        </p:nvSpPr>
        <p:spPr>
          <a:xfrm rot="5400000" flipH="1">
            <a:off x="146695" y="-742609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 name="Google Shape;116;p13"/>
          <p:cNvSpPr/>
          <p:nvPr/>
        </p:nvSpPr>
        <p:spPr>
          <a:xfrm rot="18417033" flipH="1">
            <a:off x="3409315" y="5421630"/>
            <a:ext cx="2570480" cy="2570480"/>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nvGrpSpPr>
          <p:cNvPr id="113" name="Google Shape;113;p13"/>
          <p:cNvGrpSpPr/>
          <p:nvPr/>
        </p:nvGrpSpPr>
        <p:grpSpPr>
          <a:xfrm rot="14340000">
            <a:off x="3795395" y="6364605"/>
            <a:ext cx="2072640" cy="1161415"/>
            <a:chOff x="6510200" y="4203408"/>
            <a:chExt cx="2894877" cy="1481400"/>
          </a:xfrm>
          <a:solidFill>
            <a:schemeClr val="bg2"/>
          </a:solidFill>
        </p:grpSpPr>
        <p:sp>
          <p:nvSpPr>
            <p:cNvPr id="114" name="Google Shape;114;p13"/>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 name="Google Shape;115;p13"/>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6020" name="Shape 6020"/>
        <p:cNvGrpSpPr/>
        <p:nvPr/>
      </p:nvGrpSpPr>
      <p:grpSpPr>
        <a:xfrm>
          <a:off x="0" y="0"/>
          <a:ext cx="0" cy="0"/>
          <a:chOff x="0" y="0"/>
          <a:chExt cx="0" cy="0"/>
        </a:xfrm>
      </p:grpSpPr>
      <p:grpSp>
        <p:nvGrpSpPr>
          <p:cNvPr id="6021" name="Google Shape;6021;p66"/>
          <p:cNvGrpSpPr/>
          <p:nvPr/>
        </p:nvGrpSpPr>
        <p:grpSpPr>
          <a:xfrm>
            <a:off x="859032" y="1380546"/>
            <a:ext cx="294401" cy="353645"/>
            <a:chOff x="-35814600" y="3202075"/>
            <a:chExt cx="242625" cy="291450"/>
          </a:xfrm>
        </p:grpSpPr>
        <p:sp>
          <p:nvSpPr>
            <p:cNvPr id="6022" name="Google Shape;6022;p6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3" name="Google Shape;6023;p6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4" name="Google Shape;6024;p6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5" name="Google Shape;6025;p6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6" name="Google Shape;6026;p6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7" name="Google Shape;6027;p6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8" name="Google Shape;6028;p6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29" name="Google Shape;6029;p66"/>
          <p:cNvGrpSpPr/>
          <p:nvPr/>
        </p:nvGrpSpPr>
        <p:grpSpPr>
          <a:xfrm>
            <a:off x="829410" y="1821466"/>
            <a:ext cx="353645" cy="353888"/>
            <a:chOff x="-35839800" y="3561025"/>
            <a:chExt cx="291450" cy="291650"/>
          </a:xfrm>
        </p:grpSpPr>
        <p:sp>
          <p:nvSpPr>
            <p:cNvPr id="6030" name="Google Shape;6030;p6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1" name="Google Shape;6031;p6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2" name="Google Shape;6032;p6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3" name="Google Shape;6033;p6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4" name="Google Shape;6034;p6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5" name="Google Shape;6035;p6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6" name="Google Shape;6036;p6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037" name="Google Shape;6037;p66"/>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038" name="Google Shape;6038;p66"/>
          <p:cNvGrpSpPr/>
          <p:nvPr/>
        </p:nvGrpSpPr>
        <p:grpSpPr>
          <a:xfrm>
            <a:off x="3066955" y="1380546"/>
            <a:ext cx="353645" cy="353645"/>
            <a:chOff x="-34003850" y="3227275"/>
            <a:chExt cx="291450" cy="291450"/>
          </a:xfrm>
        </p:grpSpPr>
        <p:sp>
          <p:nvSpPr>
            <p:cNvPr id="6039" name="Google Shape;6039;p6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0" name="Google Shape;6040;p6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1" name="Google Shape;6041;p6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2" name="Google Shape;6042;p6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3" name="Google Shape;6043;p6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44" name="Google Shape;6044;p66"/>
          <p:cNvGrpSpPr/>
          <p:nvPr/>
        </p:nvGrpSpPr>
        <p:grpSpPr>
          <a:xfrm>
            <a:off x="3066485" y="1821238"/>
            <a:ext cx="354586" cy="354343"/>
            <a:chOff x="-34004625" y="3585850"/>
            <a:chExt cx="292225" cy="292025"/>
          </a:xfrm>
        </p:grpSpPr>
        <p:sp>
          <p:nvSpPr>
            <p:cNvPr id="6045" name="Google Shape;6045;p6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6" name="Google Shape;6046;p6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7" name="Google Shape;6047;p6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8" name="Google Shape;6048;p6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9" name="Google Shape;6049;p6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50" name="Google Shape;6050;p66"/>
          <p:cNvGrpSpPr/>
          <p:nvPr/>
        </p:nvGrpSpPr>
        <p:grpSpPr>
          <a:xfrm>
            <a:off x="3066000" y="2256439"/>
            <a:ext cx="355557" cy="354616"/>
            <a:chOff x="-34005425" y="3945575"/>
            <a:chExt cx="293025" cy="292250"/>
          </a:xfrm>
        </p:grpSpPr>
        <p:sp>
          <p:nvSpPr>
            <p:cNvPr id="6051" name="Google Shape;6051;p6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2" name="Google Shape;6052;p6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3" name="Google Shape;6053;p6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54" name="Google Shape;6054;p66"/>
          <p:cNvGrpSpPr/>
          <p:nvPr/>
        </p:nvGrpSpPr>
        <p:grpSpPr>
          <a:xfrm>
            <a:off x="1713099" y="2729615"/>
            <a:ext cx="358408" cy="355557"/>
            <a:chOff x="-32174975" y="3192625"/>
            <a:chExt cx="295375" cy="293025"/>
          </a:xfrm>
        </p:grpSpPr>
        <p:sp>
          <p:nvSpPr>
            <p:cNvPr id="6055" name="Google Shape;6055;p6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6" name="Google Shape;6056;p6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7" name="Google Shape;6057;p6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8" name="Google Shape;6058;p6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059" name="Google Shape;6059;p66"/>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0" name="Google Shape;6060;p66"/>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061" name="Google Shape;6061;p66"/>
          <p:cNvGrpSpPr/>
          <p:nvPr/>
        </p:nvGrpSpPr>
        <p:grpSpPr>
          <a:xfrm>
            <a:off x="3952249" y="2730570"/>
            <a:ext cx="354586" cy="353645"/>
            <a:chOff x="-30345325" y="3184750"/>
            <a:chExt cx="292225" cy="291450"/>
          </a:xfrm>
        </p:grpSpPr>
        <p:sp>
          <p:nvSpPr>
            <p:cNvPr id="6062" name="Google Shape;6062;p6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3" name="Google Shape;6063;p6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4" name="Google Shape;6064;p6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5" name="Google Shape;6065;p6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6" name="Google Shape;6066;p6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67" name="Google Shape;6067;p66"/>
          <p:cNvGrpSpPr/>
          <p:nvPr/>
        </p:nvGrpSpPr>
        <p:grpSpPr>
          <a:xfrm>
            <a:off x="1277001" y="1380546"/>
            <a:ext cx="353645" cy="353645"/>
            <a:chOff x="-35481425" y="3202075"/>
            <a:chExt cx="291450" cy="291450"/>
          </a:xfrm>
        </p:grpSpPr>
        <p:sp>
          <p:nvSpPr>
            <p:cNvPr id="6068" name="Google Shape;6068;p6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9" name="Google Shape;6069;p6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0" name="Google Shape;6070;p6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1" name="Google Shape;6071;p6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2" name="Google Shape;6072;p6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3" name="Google Shape;6073;p6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4" name="Google Shape;6074;p6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75" name="Google Shape;6075;p66"/>
          <p:cNvGrpSpPr/>
          <p:nvPr/>
        </p:nvGrpSpPr>
        <p:grpSpPr>
          <a:xfrm>
            <a:off x="1276531" y="1822072"/>
            <a:ext cx="354586" cy="352675"/>
            <a:chOff x="-35482200" y="3561225"/>
            <a:chExt cx="292225" cy="290650"/>
          </a:xfrm>
        </p:grpSpPr>
        <p:sp>
          <p:nvSpPr>
            <p:cNvPr id="6076" name="Google Shape;6076;p6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7" name="Google Shape;6077;p6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8" name="Google Shape;6078;p6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79" name="Google Shape;6079;p66"/>
          <p:cNvGrpSpPr/>
          <p:nvPr/>
        </p:nvGrpSpPr>
        <p:grpSpPr>
          <a:xfrm>
            <a:off x="1277001" y="2256940"/>
            <a:ext cx="353645" cy="353615"/>
            <a:chOff x="-35481425" y="3919600"/>
            <a:chExt cx="291450" cy="291425"/>
          </a:xfrm>
        </p:grpSpPr>
        <p:sp>
          <p:nvSpPr>
            <p:cNvPr id="6080" name="Google Shape;6080;p6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1" name="Google Shape;6081;p6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2" name="Google Shape;6082;p6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3" name="Google Shape;6083;p6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4" name="Google Shape;6084;p6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5" name="Google Shape;6085;p6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6" name="Google Shape;6086;p6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7" name="Google Shape;6087;p6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88" name="Google Shape;6088;p66"/>
          <p:cNvGrpSpPr/>
          <p:nvPr/>
        </p:nvGrpSpPr>
        <p:grpSpPr>
          <a:xfrm>
            <a:off x="3512636" y="1381031"/>
            <a:ext cx="357468" cy="352675"/>
            <a:chOff x="-33645475" y="3228075"/>
            <a:chExt cx="294600" cy="290650"/>
          </a:xfrm>
        </p:grpSpPr>
        <p:sp>
          <p:nvSpPr>
            <p:cNvPr id="6089" name="Google Shape;6089;p6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0" name="Google Shape;6090;p6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1" name="Google Shape;6091;p6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2" name="Google Shape;6092;p6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3" name="Google Shape;6093;p6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4" name="Google Shape;6094;p6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5" name="Google Shape;6095;p6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96" name="Google Shape;6096;p66"/>
          <p:cNvGrpSpPr/>
          <p:nvPr/>
        </p:nvGrpSpPr>
        <p:grpSpPr>
          <a:xfrm>
            <a:off x="3513606" y="1821116"/>
            <a:ext cx="355526" cy="354586"/>
            <a:chOff x="-33646250" y="3586425"/>
            <a:chExt cx="293000" cy="292225"/>
          </a:xfrm>
        </p:grpSpPr>
        <p:sp>
          <p:nvSpPr>
            <p:cNvPr id="6097" name="Google Shape;6097;p6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8" name="Google Shape;6098;p6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99" name="Google Shape;6099;p66"/>
          <p:cNvGrpSpPr/>
          <p:nvPr/>
        </p:nvGrpSpPr>
        <p:grpSpPr>
          <a:xfrm>
            <a:off x="3514076" y="2255969"/>
            <a:ext cx="354586" cy="355557"/>
            <a:chOff x="-33645475" y="3944800"/>
            <a:chExt cx="292225" cy="293025"/>
          </a:xfrm>
        </p:grpSpPr>
        <p:sp>
          <p:nvSpPr>
            <p:cNvPr id="6100" name="Google Shape;6100;p6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1" name="Google Shape;6101;p6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2" name="Google Shape;6102;p6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3" name="Google Shape;6103;p6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4" name="Google Shape;6104;p6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5" name="Google Shape;6105;p6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6" name="Google Shape;6106;p6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7" name="Google Shape;6107;p6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8" name="Google Shape;6108;p6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9" name="Google Shape;6109;p6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10" name="Google Shape;6110;p66"/>
          <p:cNvGrpSpPr/>
          <p:nvPr/>
        </p:nvGrpSpPr>
        <p:grpSpPr>
          <a:xfrm>
            <a:off x="2167295" y="2729706"/>
            <a:ext cx="352675" cy="355375"/>
            <a:chOff x="-31809525" y="3192625"/>
            <a:chExt cx="290650" cy="292875"/>
          </a:xfrm>
        </p:grpSpPr>
        <p:sp>
          <p:nvSpPr>
            <p:cNvPr id="6111" name="Google Shape;6111;p6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2" name="Google Shape;6112;p6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3" name="Google Shape;6113;p6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4" name="Google Shape;6114;p6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15" name="Google Shape;6115;p66"/>
          <p:cNvGrpSpPr/>
          <p:nvPr/>
        </p:nvGrpSpPr>
        <p:grpSpPr>
          <a:xfrm>
            <a:off x="2166810" y="3200258"/>
            <a:ext cx="353645" cy="355557"/>
            <a:chOff x="-31811100" y="3550975"/>
            <a:chExt cx="291450" cy="293025"/>
          </a:xfrm>
        </p:grpSpPr>
        <p:sp>
          <p:nvSpPr>
            <p:cNvPr id="6116" name="Google Shape;6116;p6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7" name="Google Shape;6117;p6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8" name="Google Shape;6118;p6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9" name="Google Shape;6119;p6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0" name="Google Shape;6120;p6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1" name="Google Shape;6121;p6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2" name="Google Shape;6122;p6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23" name="Google Shape;6123;p66"/>
          <p:cNvGrpSpPr/>
          <p:nvPr/>
        </p:nvGrpSpPr>
        <p:grpSpPr>
          <a:xfrm>
            <a:off x="2160606" y="3664562"/>
            <a:ext cx="366052" cy="356831"/>
            <a:chOff x="-31817400" y="3910025"/>
            <a:chExt cx="301675" cy="294075"/>
          </a:xfrm>
        </p:grpSpPr>
        <p:sp>
          <p:nvSpPr>
            <p:cNvPr id="6124" name="Google Shape;6124;p6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5" name="Google Shape;6125;p6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6" name="Google Shape;6126;p6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27" name="Google Shape;6127;p66"/>
          <p:cNvGrpSpPr/>
          <p:nvPr/>
        </p:nvGrpSpPr>
        <p:grpSpPr>
          <a:xfrm>
            <a:off x="3952234" y="3200743"/>
            <a:ext cx="354616" cy="354586"/>
            <a:chOff x="-30354000" y="3569100"/>
            <a:chExt cx="292250" cy="292225"/>
          </a:xfrm>
        </p:grpSpPr>
        <p:sp>
          <p:nvSpPr>
            <p:cNvPr id="6128" name="Google Shape;6128;p6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9" name="Google Shape;6129;p6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0" name="Google Shape;6130;p6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1" name="Google Shape;6131;p6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2" name="Google Shape;6132;p6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3" name="Google Shape;6133;p6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34" name="Google Shape;6134;p66"/>
          <p:cNvGrpSpPr/>
          <p:nvPr/>
        </p:nvGrpSpPr>
        <p:grpSpPr>
          <a:xfrm>
            <a:off x="1730812" y="1380546"/>
            <a:ext cx="342148" cy="353645"/>
            <a:chOff x="-35118325" y="3202075"/>
            <a:chExt cx="281975" cy="291450"/>
          </a:xfrm>
        </p:grpSpPr>
        <p:sp>
          <p:nvSpPr>
            <p:cNvPr id="6135" name="Google Shape;6135;p6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6" name="Google Shape;6136;p6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7" name="Google Shape;6137;p6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8" name="Google Shape;6138;p6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39" name="Google Shape;6139;p66"/>
          <p:cNvGrpSpPr/>
          <p:nvPr/>
        </p:nvGrpSpPr>
        <p:grpSpPr>
          <a:xfrm>
            <a:off x="1724593" y="1821799"/>
            <a:ext cx="354586" cy="353221"/>
            <a:chOff x="-35123050" y="3561225"/>
            <a:chExt cx="292225" cy="291100"/>
          </a:xfrm>
        </p:grpSpPr>
        <p:sp>
          <p:nvSpPr>
            <p:cNvPr id="6140" name="Google Shape;6140;p6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1" name="Google Shape;6141;p6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42" name="Google Shape;6142;p66"/>
          <p:cNvGrpSpPr/>
          <p:nvPr/>
        </p:nvGrpSpPr>
        <p:grpSpPr>
          <a:xfrm>
            <a:off x="1766652" y="2256940"/>
            <a:ext cx="270467" cy="353615"/>
            <a:chOff x="-35089175" y="3919600"/>
            <a:chExt cx="222900" cy="291425"/>
          </a:xfrm>
        </p:grpSpPr>
        <p:sp>
          <p:nvSpPr>
            <p:cNvPr id="6143" name="Google Shape;6143;p6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4" name="Google Shape;6144;p6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45" name="Google Shape;6145;p66"/>
          <p:cNvGrpSpPr/>
          <p:nvPr/>
        </p:nvGrpSpPr>
        <p:grpSpPr>
          <a:xfrm>
            <a:off x="3963648" y="1380303"/>
            <a:ext cx="336445" cy="354131"/>
            <a:chOff x="-33277650" y="3226875"/>
            <a:chExt cx="277275" cy="291850"/>
          </a:xfrm>
        </p:grpSpPr>
        <p:sp>
          <p:nvSpPr>
            <p:cNvPr id="6146" name="Google Shape;6146;p6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7" name="Google Shape;6147;p6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8" name="Google Shape;6148;p6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9" name="Google Shape;6149;p6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0" name="Google Shape;6150;p6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1" name="Google Shape;6151;p6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2" name="Google Shape;6152;p6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53" name="Google Shape;6153;p66"/>
          <p:cNvGrpSpPr/>
          <p:nvPr/>
        </p:nvGrpSpPr>
        <p:grpSpPr>
          <a:xfrm>
            <a:off x="3955048" y="1821587"/>
            <a:ext cx="353645" cy="353645"/>
            <a:chOff x="-33286325" y="3586425"/>
            <a:chExt cx="291450" cy="291450"/>
          </a:xfrm>
        </p:grpSpPr>
        <p:sp>
          <p:nvSpPr>
            <p:cNvPr id="6154" name="Google Shape;6154;p6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5" name="Google Shape;6155;p6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6" name="Google Shape;6156;p6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7" name="Google Shape;6157;p6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8" name="Google Shape;6158;p6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59" name="Google Shape;6159;p66"/>
          <p:cNvGrpSpPr/>
          <p:nvPr/>
        </p:nvGrpSpPr>
        <p:grpSpPr>
          <a:xfrm>
            <a:off x="3955048" y="2255969"/>
            <a:ext cx="353645" cy="355557"/>
            <a:chOff x="-33286325" y="3944800"/>
            <a:chExt cx="291450" cy="293025"/>
          </a:xfrm>
        </p:grpSpPr>
        <p:sp>
          <p:nvSpPr>
            <p:cNvPr id="6160" name="Google Shape;6160;p6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1" name="Google Shape;6161;p6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2" name="Google Shape;6162;p6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3" name="Google Shape;6163;p6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64" name="Google Shape;6164;p66"/>
          <p:cNvGrpSpPr/>
          <p:nvPr/>
        </p:nvGrpSpPr>
        <p:grpSpPr>
          <a:xfrm>
            <a:off x="2613445" y="2729129"/>
            <a:ext cx="353645" cy="356527"/>
            <a:chOff x="-31452725" y="3191825"/>
            <a:chExt cx="291450" cy="293825"/>
          </a:xfrm>
        </p:grpSpPr>
        <p:sp>
          <p:nvSpPr>
            <p:cNvPr id="6165" name="Google Shape;6165;p6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6" name="Google Shape;6166;p6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7" name="Google Shape;6167;p6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8" name="Google Shape;6168;p6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69" name="Google Shape;6169;p66"/>
          <p:cNvGrpSpPr/>
          <p:nvPr/>
        </p:nvGrpSpPr>
        <p:grpSpPr>
          <a:xfrm>
            <a:off x="2612975" y="3200744"/>
            <a:ext cx="354586" cy="354586"/>
            <a:chOff x="-31452725" y="3551775"/>
            <a:chExt cx="292225" cy="292225"/>
          </a:xfrm>
        </p:grpSpPr>
        <p:sp>
          <p:nvSpPr>
            <p:cNvPr id="6170" name="Google Shape;6170;p6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1" name="Google Shape;6171;p6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2" name="Google Shape;6172;p6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3" name="Google Shape;6173;p6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74" name="Google Shape;6174;p66"/>
          <p:cNvGrpSpPr/>
          <p:nvPr/>
        </p:nvGrpSpPr>
        <p:grpSpPr>
          <a:xfrm>
            <a:off x="2611534" y="3664729"/>
            <a:ext cx="357468" cy="356497"/>
            <a:chOff x="-31455100" y="3909350"/>
            <a:chExt cx="294600" cy="293800"/>
          </a:xfrm>
        </p:grpSpPr>
        <p:sp>
          <p:nvSpPr>
            <p:cNvPr id="6175" name="Google Shape;6175;p6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6" name="Google Shape;6176;p6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77" name="Google Shape;6177;p66"/>
          <p:cNvGrpSpPr/>
          <p:nvPr/>
        </p:nvGrpSpPr>
        <p:grpSpPr>
          <a:xfrm>
            <a:off x="3952719" y="3665684"/>
            <a:ext cx="353645" cy="354586"/>
            <a:chOff x="-30345325" y="3918800"/>
            <a:chExt cx="291450" cy="292225"/>
          </a:xfrm>
        </p:grpSpPr>
        <p:sp>
          <p:nvSpPr>
            <p:cNvPr id="6178" name="Google Shape;6178;p6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9" name="Google Shape;6179;p6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0" name="Google Shape;6180;p6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1" name="Google Shape;6181;p6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2" name="Google Shape;6182;p6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83" name="Google Shape;6183;p66"/>
          <p:cNvGrpSpPr/>
          <p:nvPr/>
        </p:nvGrpSpPr>
        <p:grpSpPr>
          <a:xfrm>
            <a:off x="2172184" y="1821587"/>
            <a:ext cx="353645" cy="353645"/>
            <a:chOff x="-34763900" y="3561225"/>
            <a:chExt cx="291450" cy="291450"/>
          </a:xfrm>
        </p:grpSpPr>
        <p:sp>
          <p:nvSpPr>
            <p:cNvPr id="6184" name="Google Shape;6184;p6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5" name="Google Shape;6185;p6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6" name="Google Shape;6186;p6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187" name="Google Shape;6187;p66"/>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188" name="Google Shape;6188;p66"/>
          <p:cNvGrpSpPr/>
          <p:nvPr/>
        </p:nvGrpSpPr>
        <p:grpSpPr>
          <a:xfrm>
            <a:off x="827081" y="2730099"/>
            <a:ext cx="354586" cy="354586"/>
            <a:chOff x="-32927950" y="3227275"/>
            <a:chExt cx="292225" cy="292225"/>
          </a:xfrm>
        </p:grpSpPr>
        <p:sp>
          <p:nvSpPr>
            <p:cNvPr id="6189" name="Google Shape;6189;p6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0" name="Google Shape;6190;p6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1" name="Google Shape;6191;p6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2" name="Google Shape;6192;p6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3" name="Google Shape;6193;p6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94" name="Google Shape;6194;p66"/>
          <p:cNvGrpSpPr/>
          <p:nvPr/>
        </p:nvGrpSpPr>
        <p:grpSpPr>
          <a:xfrm>
            <a:off x="826596" y="3201213"/>
            <a:ext cx="355557" cy="353645"/>
            <a:chOff x="-32927950" y="3586425"/>
            <a:chExt cx="293025" cy="291450"/>
          </a:xfrm>
        </p:grpSpPr>
        <p:sp>
          <p:nvSpPr>
            <p:cNvPr id="6195" name="Google Shape;6195;p6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6" name="Google Shape;6196;p6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7" name="Google Shape;6197;p6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8" name="Google Shape;6198;p6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9" name="Google Shape;6199;p6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00" name="Google Shape;6200;p66"/>
          <p:cNvGrpSpPr/>
          <p:nvPr/>
        </p:nvGrpSpPr>
        <p:grpSpPr>
          <a:xfrm>
            <a:off x="827081" y="3665198"/>
            <a:ext cx="354586" cy="355557"/>
            <a:chOff x="-32927950" y="3944800"/>
            <a:chExt cx="292225" cy="293025"/>
          </a:xfrm>
        </p:grpSpPr>
        <p:sp>
          <p:nvSpPr>
            <p:cNvPr id="6201" name="Google Shape;6201;p6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2" name="Google Shape;6202;p6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3" name="Google Shape;6203;p6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4" name="Google Shape;6204;p6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5" name="Google Shape;6205;p6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6" name="Google Shape;6206;p6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7" name="Google Shape;6207;p6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8" name="Google Shape;6208;p6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9" name="Google Shape;6209;p6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10" name="Google Shape;6210;p66"/>
          <p:cNvGrpSpPr/>
          <p:nvPr/>
        </p:nvGrpSpPr>
        <p:grpSpPr>
          <a:xfrm>
            <a:off x="3055873" y="2730449"/>
            <a:ext cx="354586" cy="353888"/>
            <a:chOff x="-31094350" y="3194000"/>
            <a:chExt cx="292225" cy="291650"/>
          </a:xfrm>
        </p:grpSpPr>
        <p:sp>
          <p:nvSpPr>
            <p:cNvPr id="6211" name="Google Shape;6211;p6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2" name="Google Shape;6212;p6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3" name="Google Shape;6213;p6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4" name="Google Shape;6214;p6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5" name="Google Shape;6215;p6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6" name="Google Shape;6216;p6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7" name="Google Shape;6217;p6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8" name="Google Shape;6218;p6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19" name="Google Shape;6219;p66"/>
          <p:cNvGrpSpPr/>
          <p:nvPr/>
        </p:nvGrpSpPr>
        <p:grpSpPr>
          <a:xfrm>
            <a:off x="3056343" y="3200941"/>
            <a:ext cx="353645" cy="354191"/>
            <a:chOff x="-31093575" y="3552550"/>
            <a:chExt cx="291450" cy="291900"/>
          </a:xfrm>
        </p:grpSpPr>
        <p:sp>
          <p:nvSpPr>
            <p:cNvPr id="6220" name="Google Shape;6220;p6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1" name="Google Shape;6221;p6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2" name="Google Shape;6222;p6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3" name="Google Shape;6223;p6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24" name="Google Shape;6224;p66"/>
          <p:cNvGrpSpPr/>
          <p:nvPr/>
        </p:nvGrpSpPr>
        <p:grpSpPr>
          <a:xfrm>
            <a:off x="2182711" y="1380546"/>
            <a:ext cx="332593" cy="353645"/>
            <a:chOff x="-34755225" y="3202075"/>
            <a:chExt cx="274100" cy="291450"/>
          </a:xfrm>
        </p:grpSpPr>
        <p:sp>
          <p:nvSpPr>
            <p:cNvPr id="6225" name="Google Shape;6225;p6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6" name="Google Shape;6226;p6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7" name="Google Shape;6227;p6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8" name="Google Shape;6228;p6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9" name="Google Shape;6229;p6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0" name="Google Shape;6230;p6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1" name="Google Shape;6231;p6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32" name="Google Shape;6232;p66"/>
          <p:cNvGrpSpPr/>
          <p:nvPr/>
        </p:nvGrpSpPr>
        <p:grpSpPr>
          <a:xfrm>
            <a:off x="3056343" y="3666169"/>
            <a:ext cx="353645" cy="353615"/>
            <a:chOff x="-31093575" y="3911725"/>
            <a:chExt cx="291450" cy="291425"/>
          </a:xfrm>
        </p:grpSpPr>
        <p:sp>
          <p:nvSpPr>
            <p:cNvPr id="6233" name="Google Shape;6233;p6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4" name="Google Shape;6234;p6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35" name="Google Shape;6235;p66"/>
          <p:cNvGrpSpPr/>
          <p:nvPr/>
        </p:nvGrpSpPr>
        <p:grpSpPr>
          <a:xfrm>
            <a:off x="2165773" y="4123136"/>
            <a:ext cx="356497" cy="354586"/>
            <a:chOff x="-29946000" y="3183175"/>
            <a:chExt cx="293800" cy="292225"/>
          </a:xfrm>
        </p:grpSpPr>
        <p:sp>
          <p:nvSpPr>
            <p:cNvPr id="6236" name="Google Shape;6236;p6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7" name="Google Shape;6237;p6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8" name="Google Shape;6238;p6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9" name="Google Shape;6239;p6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0" name="Google Shape;6240;p6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1" name="Google Shape;6241;p6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42" name="Google Shape;6242;p66"/>
          <p:cNvGrpSpPr/>
          <p:nvPr/>
        </p:nvGrpSpPr>
        <p:grpSpPr>
          <a:xfrm>
            <a:off x="2610305" y="1380289"/>
            <a:ext cx="358408" cy="354161"/>
            <a:chOff x="-34408675" y="3202075"/>
            <a:chExt cx="295375" cy="291875"/>
          </a:xfrm>
        </p:grpSpPr>
        <p:sp>
          <p:nvSpPr>
            <p:cNvPr id="6243" name="Google Shape;6243;p6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4" name="Google Shape;6244;p6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5" name="Google Shape;6245;p6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6" name="Google Shape;6246;p6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47" name="Google Shape;6247;p66"/>
          <p:cNvGrpSpPr/>
          <p:nvPr/>
        </p:nvGrpSpPr>
        <p:grpSpPr>
          <a:xfrm>
            <a:off x="2612216" y="1820283"/>
            <a:ext cx="354586" cy="356254"/>
            <a:chOff x="-34405525" y="3558075"/>
            <a:chExt cx="292225" cy="293600"/>
          </a:xfrm>
        </p:grpSpPr>
        <p:sp>
          <p:nvSpPr>
            <p:cNvPr id="6248" name="Google Shape;6248;p6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9" name="Google Shape;6249;p6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0" name="Google Shape;6250;p6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51" name="Google Shape;6251;p66"/>
          <p:cNvGrpSpPr/>
          <p:nvPr/>
        </p:nvGrpSpPr>
        <p:grpSpPr>
          <a:xfrm>
            <a:off x="2611730" y="2256940"/>
            <a:ext cx="355557" cy="353615"/>
            <a:chOff x="-34406325" y="3919600"/>
            <a:chExt cx="293025" cy="291425"/>
          </a:xfrm>
        </p:grpSpPr>
        <p:sp>
          <p:nvSpPr>
            <p:cNvPr id="6252" name="Google Shape;6252;p6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3" name="Google Shape;6253;p6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4" name="Google Shape;6254;p6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5" name="Google Shape;6255;p6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6" name="Google Shape;6256;p6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7" name="Google Shape;6257;p6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8" name="Google Shape;6258;p6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59" name="Google Shape;6259;p66"/>
          <p:cNvGrpSpPr/>
          <p:nvPr/>
        </p:nvGrpSpPr>
        <p:grpSpPr>
          <a:xfrm>
            <a:off x="1275628" y="2736303"/>
            <a:ext cx="353645" cy="342179"/>
            <a:chOff x="-32568800" y="3232000"/>
            <a:chExt cx="291450" cy="282000"/>
          </a:xfrm>
        </p:grpSpPr>
        <p:sp>
          <p:nvSpPr>
            <p:cNvPr id="6260" name="Google Shape;6260;p6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1" name="Google Shape;6261;p6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62" name="Google Shape;6262;p66"/>
          <p:cNvGrpSpPr/>
          <p:nvPr/>
        </p:nvGrpSpPr>
        <p:grpSpPr>
          <a:xfrm>
            <a:off x="1275158" y="3201213"/>
            <a:ext cx="354586" cy="353645"/>
            <a:chOff x="-32569575" y="3586425"/>
            <a:chExt cx="292225" cy="291450"/>
          </a:xfrm>
        </p:grpSpPr>
        <p:sp>
          <p:nvSpPr>
            <p:cNvPr id="6263" name="Google Shape;6263;p6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4" name="Google Shape;6264;p6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65" name="Google Shape;6265;p66"/>
          <p:cNvGrpSpPr/>
          <p:nvPr/>
        </p:nvGrpSpPr>
        <p:grpSpPr>
          <a:xfrm>
            <a:off x="1266073" y="3665805"/>
            <a:ext cx="372756" cy="354343"/>
            <a:chOff x="-32576675" y="3944600"/>
            <a:chExt cx="307200" cy="292025"/>
          </a:xfrm>
        </p:grpSpPr>
        <p:sp>
          <p:nvSpPr>
            <p:cNvPr id="6266" name="Google Shape;6266;p6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7" name="Google Shape;6267;p6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68" name="Google Shape;6268;p66"/>
          <p:cNvGrpSpPr/>
          <p:nvPr/>
        </p:nvGrpSpPr>
        <p:grpSpPr>
          <a:xfrm>
            <a:off x="3511040" y="2730100"/>
            <a:ext cx="354586" cy="354586"/>
            <a:chOff x="-30735200" y="3192625"/>
            <a:chExt cx="292225" cy="292225"/>
          </a:xfrm>
        </p:grpSpPr>
        <p:sp>
          <p:nvSpPr>
            <p:cNvPr id="6269" name="Google Shape;6269;p6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0" name="Google Shape;6270;p6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1" name="Google Shape;6271;p6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2" name="Google Shape;6272;p6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3" name="Google Shape;6273;p6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4" name="Google Shape;6274;p6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5" name="Google Shape;6275;p6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76" name="Google Shape;6276;p66"/>
          <p:cNvGrpSpPr/>
          <p:nvPr/>
        </p:nvGrpSpPr>
        <p:grpSpPr>
          <a:xfrm>
            <a:off x="3511040" y="3201532"/>
            <a:ext cx="354586" cy="353008"/>
            <a:chOff x="-30735200" y="3552550"/>
            <a:chExt cx="292225" cy="290925"/>
          </a:xfrm>
        </p:grpSpPr>
        <p:sp>
          <p:nvSpPr>
            <p:cNvPr id="6277" name="Google Shape;6277;p6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8" name="Google Shape;6278;p6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79" name="Google Shape;6279;p66"/>
          <p:cNvGrpSpPr/>
          <p:nvPr/>
        </p:nvGrpSpPr>
        <p:grpSpPr>
          <a:xfrm>
            <a:off x="3511040" y="3666154"/>
            <a:ext cx="354586" cy="353645"/>
            <a:chOff x="-30735200" y="3910925"/>
            <a:chExt cx="292225" cy="291450"/>
          </a:xfrm>
        </p:grpSpPr>
        <p:sp>
          <p:nvSpPr>
            <p:cNvPr id="6280" name="Google Shape;6280;p6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1" name="Google Shape;6281;p6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282" name="Google Shape;6282;p66"/>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283" name="Google Shape;6283;p66"/>
          <p:cNvGrpSpPr/>
          <p:nvPr/>
        </p:nvGrpSpPr>
        <p:grpSpPr>
          <a:xfrm>
            <a:off x="4864547" y="1375808"/>
            <a:ext cx="358971" cy="359224"/>
            <a:chOff x="-57956275" y="3197925"/>
            <a:chExt cx="319000" cy="319225"/>
          </a:xfrm>
        </p:grpSpPr>
        <p:sp>
          <p:nvSpPr>
            <p:cNvPr id="6284" name="Google Shape;6284;p6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5" name="Google Shape;6285;p6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6" name="Google Shape;6286;p6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7" name="Google Shape;6287;p6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8" name="Google Shape;6288;p6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9" name="Google Shape;6289;p6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0" name="Google Shape;6290;p6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91" name="Google Shape;6291;p66"/>
          <p:cNvGrpSpPr/>
          <p:nvPr/>
        </p:nvGrpSpPr>
        <p:grpSpPr>
          <a:xfrm>
            <a:off x="4886701" y="1832234"/>
            <a:ext cx="314662" cy="358971"/>
            <a:chOff x="-57940525" y="3590375"/>
            <a:chExt cx="279625" cy="319000"/>
          </a:xfrm>
        </p:grpSpPr>
        <p:sp>
          <p:nvSpPr>
            <p:cNvPr id="6292" name="Google Shape;6292;p6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3" name="Google Shape;6293;p6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4" name="Google Shape;6294;p6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5" name="Google Shape;6295;p6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6" name="Google Shape;6296;p6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97" name="Google Shape;6297;p66"/>
          <p:cNvGrpSpPr/>
          <p:nvPr/>
        </p:nvGrpSpPr>
        <p:grpSpPr>
          <a:xfrm>
            <a:off x="4857582" y="2273605"/>
            <a:ext cx="358099" cy="358999"/>
            <a:chOff x="-57959425" y="3982600"/>
            <a:chExt cx="318225" cy="319025"/>
          </a:xfrm>
        </p:grpSpPr>
        <p:sp>
          <p:nvSpPr>
            <p:cNvPr id="6298" name="Google Shape;6298;p6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9" name="Google Shape;6299;p6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0" name="Google Shape;6300;p6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1" name="Google Shape;6301;p6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02" name="Google Shape;6302;p66"/>
          <p:cNvGrpSpPr/>
          <p:nvPr/>
        </p:nvGrpSpPr>
        <p:grpSpPr>
          <a:xfrm>
            <a:off x="7057749" y="1376934"/>
            <a:ext cx="357226" cy="357226"/>
            <a:chOff x="-55987225" y="3198925"/>
            <a:chExt cx="317450" cy="317450"/>
          </a:xfrm>
        </p:grpSpPr>
        <p:sp>
          <p:nvSpPr>
            <p:cNvPr id="6303" name="Google Shape;6303;p6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4" name="Google Shape;6304;p6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5" name="Google Shape;6305;p6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6" name="Google Shape;6306;p6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07" name="Google Shape;6307;p66"/>
          <p:cNvGrpSpPr/>
          <p:nvPr/>
        </p:nvGrpSpPr>
        <p:grpSpPr>
          <a:xfrm>
            <a:off x="7057749" y="1832965"/>
            <a:ext cx="357226" cy="357367"/>
            <a:chOff x="-55987225" y="3591025"/>
            <a:chExt cx="317450" cy="317575"/>
          </a:xfrm>
        </p:grpSpPr>
        <p:sp>
          <p:nvSpPr>
            <p:cNvPr id="6308" name="Google Shape;6308;p6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9" name="Google Shape;6309;p6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0" name="Google Shape;6310;p6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1" name="Google Shape;6311;p6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2" name="Google Shape;6312;p6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13" name="Google Shape;6313;p66"/>
          <p:cNvGrpSpPr/>
          <p:nvPr/>
        </p:nvGrpSpPr>
        <p:grpSpPr>
          <a:xfrm>
            <a:off x="7071665" y="2273605"/>
            <a:ext cx="358999" cy="358999"/>
            <a:chOff x="-55988800" y="3982600"/>
            <a:chExt cx="319025" cy="319025"/>
          </a:xfrm>
        </p:grpSpPr>
        <p:sp>
          <p:nvSpPr>
            <p:cNvPr id="6314" name="Google Shape;6314;p6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5" name="Google Shape;6315;p6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6" name="Google Shape;6316;p6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7" name="Google Shape;6317;p6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8" name="Google Shape;6318;p6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19" name="Google Shape;6319;p66"/>
          <p:cNvGrpSpPr/>
          <p:nvPr/>
        </p:nvGrpSpPr>
        <p:grpSpPr>
          <a:xfrm>
            <a:off x="5730184" y="2731562"/>
            <a:ext cx="356326" cy="358971"/>
            <a:chOff x="-54026025" y="3192625"/>
            <a:chExt cx="316650" cy="319000"/>
          </a:xfrm>
        </p:grpSpPr>
        <p:sp>
          <p:nvSpPr>
            <p:cNvPr id="6320" name="Google Shape;6320;p6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1" name="Google Shape;6321;p6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2" name="Google Shape;6322;p6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3" name="Google Shape;6323;p6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4" name="Google Shape;6324;p6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5" name="Google Shape;6325;p6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6" name="Google Shape;6326;p6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7" name="Google Shape;6327;p6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28" name="Google Shape;6328;p66"/>
          <p:cNvGrpSpPr/>
          <p:nvPr/>
        </p:nvGrpSpPr>
        <p:grpSpPr>
          <a:xfrm>
            <a:off x="5750130" y="3202536"/>
            <a:ext cx="316434" cy="358099"/>
            <a:chOff x="-54007925" y="3584850"/>
            <a:chExt cx="281200" cy="318225"/>
          </a:xfrm>
        </p:grpSpPr>
        <p:sp>
          <p:nvSpPr>
            <p:cNvPr id="6329" name="Google Shape;6329;p6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0" name="Google Shape;6330;p6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1" name="Google Shape;6331;p6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2" name="Google Shape;6332;p6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3" name="Google Shape;6333;p6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4" name="Google Shape;6334;p6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35" name="Google Shape;6335;p66"/>
          <p:cNvGrpSpPr/>
          <p:nvPr/>
        </p:nvGrpSpPr>
        <p:grpSpPr>
          <a:xfrm>
            <a:off x="5750130" y="3664421"/>
            <a:ext cx="316434" cy="358914"/>
            <a:chOff x="-54007925" y="3975575"/>
            <a:chExt cx="281200" cy="318950"/>
          </a:xfrm>
        </p:grpSpPr>
        <p:sp>
          <p:nvSpPr>
            <p:cNvPr id="6336" name="Google Shape;6336;p6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7" name="Google Shape;6337;p6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8" name="Google Shape;6338;p6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9" name="Google Shape;6339;p6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40" name="Google Shape;6340;p66"/>
          <p:cNvGrpSpPr/>
          <p:nvPr/>
        </p:nvGrpSpPr>
        <p:grpSpPr>
          <a:xfrm>
            <a:off x="7984996" y="2748891"/>
            <a:ext cx="274770" cy="358492"/>
            <a:chOff x="-52005775" y="3208025"/>
            <a:chExt cx="244175" cy="318575"/>
          </a:xfrm>
        </p:grpSpPr>
        <p:sp>
          <p:nvSpPr>
            <p:cNvPr id="6341" name="Google Shape;6341;p6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2" name="Google Shape;6342;p6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3" name="Google Shape;6343;p6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4" name="Google Shape;6344;p6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5" name="Google Shape;6345;p6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6" name="Google Shape;6346;p6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7" name="Google Shape;6347;p6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8" name="Google Shape;6348;p6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9" name="Google Shape;6349;p6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0" name="Google Shape;6350;p6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1" name="Google Shape;6351;p6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52" name="Google Shape;6352;p66"/>
          <p:cNvGrpSpPr/>
          <p:nvPr/>
        </p:nvGrpSpPr>
        <p:grpSpPr>
          <a:xfrm>
            <a:off x="5291462" y="1376934"/>
            <a:ext cx="358099" cy="358099"/>
            <a:chOff x="-57568775" y="3198925"/>
            <a:chExt cx="318225" cy="318225"/>
          </a:xfrm>
        </p:grpSpPr>
        <p:sp>
          <p:nvSpPr>
            <p:cNvPr id="6353" name="Google Shape;6353;p6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4" name="Google Shape;6354;p6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5" name="Google Shape;6355;p6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6" name="Google Shape;6356;p6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7" name="Google Shape;6357;p6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8" name="Google Shape;6358;p6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59" name="Google Shape;6359;p66"/>
          <p:cNvGrpSpPr/>
          <p:nvPr/>
        </p:nvGrpSpPr>
        <p:grpSpPr>
          <a:xfrm>
            <a:off x="5313181" y="1832234"/>
            <a:ext cx="314662" cy="358099"/>
            <a:chOff x="-57549075" y="3590375"/>
            <a:chExt cx="279625" cy="318225"/>
          </a:xfrm>
        </p:grpSpPr>
        <p:sp>
          <p:nvSpPr>
            <p:cNvPr id="6360" name="Google Shape;6360;p6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1" name="Google Shape;6361;p6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2" name="Google Shape;6362;p6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3" name="Google Shape;6363;p6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64" name="Google Shape;6364;p66"/>
          <p:cNvGrpSpPr/>
          <p:nvPr/>
        </p:nvGrpSpPr>
        <p:grpSpPr>
          <a:xfrm>
            <a:off x="5305378" y="2273605"/>
            <a:ext cx="359871" cy="359871"/>
            <a:chOff x="-57570350" y="3982600"/>
            <a:chExt cx="319800" cy="319800"/>
          </a:xfrm>
        </p:grpSpPr>
        <p:sp>
          <p:nvSpPr>
            <p:cNvPr id="6365" name="Google Shape;6365;p6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6" name="Google Shape;6366;p6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7" name="Google Shape;6367;p6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8" name="Google Shape;6368;p6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69" name="Google Shape;6369;p66"/>
          <p:cNvGrpSpPr/>
          <p:nvPr/>
        </p:nvGrpSpPr>
        <p:grpSpPr>
          <a:xfrm>
            <a:off x="7520416" y="1376033"/>
            <a:ext cx="314662" cy="358999"/>
            <a:chOff x="-55576850" y="3198125"/>
            <a:chExt cx="279625" cy="319025"/>
          </a:xfrm>
        </p:grpSpPr>
        <p:sp>
          <p:nvSpPr>
            <p:cNvPr id="6370" name="Google Shape;6370;p6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1" name="Google Shape;6371;p6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2" name="Google Shape;6372;p6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3" name="Google Shape;6373;p6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74" name="Google Shape;6374;p66"/>
          <p:cNvGrpSpPr/>
          <p:nvPr/>
        </p:nvGrpSpPr>
        <p:grpSpPr>
          <a:xfrm>
            <a:off x="7497812" y="1832009"/>
            <a:ext cx="359871" cy="358324"/>
            <a:chOff x="-55596550" y="3590175"/>
            <a:chExt cx="319800" cy="318425"/>
          </a:xfrm>
        </p:grpSpPr>
        <p:sp>
          <p:nvSpPr>
            <p:cNvPr id="6375" name="Google Shape;6375;p6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6" name="Google Shape;6376;p6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7" name="Google Shape;6377;p6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8" name="Google Shape;6378;p6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79" name="Google Shape;6379;p66"/>
          <p:cNvGrpSpPr/>
          <p:nvPr/>
        </p:nvGrpSpPr>
        <p:grpSpPr>
          <a:xfrm>
            <a:off x="7513049" y="2273351"/>
            <a:ext cx="358999" cy="359252"/>
            <a:chOff x="-55595775" y="3982375"/>
            <a:chExt cx="319025" cy="319250"/>
          </a:xfrm>
        </p:grpSpPr>
        <p:sp>
          <p:nvSpPr>
            <p:cNvPr id="6380" name="Google Shape;6380;p6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1" name="Google Shape;6381;p6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2" name="Google Shape;6382;p6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3" name="Google Shape;6383;p6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4" name="Google Shape;6384;p6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5" name="Google Shape;6385;p6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86" name="Google Shape;6386;p66"/>
          <p:cNvGrpSpPr/>
          <p:nvPr/>
        </p:nvGrpSpPr>
        <p:grpSpPr>
          <a:xfrm>
            <a:off x="6170232" y="2731562"/>
            <a:ext cx="358999" cy="358099"/>
            <a:chOff x="-53635375" y="3192625"/>
            <a:chExt cx="319025" cy="318225"/>
          </a:xfrm>
        </p:grpSpPr>
        <p:sp>
          <p:nvSpPr>
            <p:cNvPr id="6387" name="Google Shape;6387;p6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8" name="Google Shape;6388;p6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9" name="Google Shape;6389;p6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90" name="Google Shape;6390;p66"/>
          <p:cNvGrpSpPr/>
          <p:nvPr/>
        </p:nvGrpSpPr>
        <p:grpSpPr>
          <a:xfrm>
            <a:off x="6192401" y="3202536"/>
            <a:ext cx="314662" cy="358999"/>
            <a:chOff x="-53615675" y="3584850"/>
            <a:chExt cx="279625" cy="319025"/>
          </a:xfrm>
        </p:grpSpPr>
        <p:sp>
          <p:nvSpPr>
            <p:cNvPr id="6391" name="Google Shape;6391;p6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2" name="Google Shape;6392;p6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3" name="Google Shape;6393;p6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94" name="Google Shape;6394;p66"/>
          <p:cNvGrpSpPr/>
          <p:nvPr/>
        </p:nvGrpSpPr>
        <p:grpSpPr>
          <a:xfrm>
            <a:off x="6170246" y="3665461"/>
            <a:ext cx="358971" cy="357874"/>
            <a:chOff x="-53634575" y="3976500"/>
            <a:chExt cx="319000" cy="318025"/>
          </a:xfrm>
        </p:grpSpPr>
        <p:sp>
          <p:nvSpPr>
            <p:cNvPr id="6395" name="Google Shape;6395;p6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6" name="Google Shape;6396;p6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7" name="Google Shape;6397;p6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8" name="Google Shape;6398;p6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9" name="Google Shape;6399;p6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0" name="Google Shape;6400;p6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1" name="Google Shape;6401;p6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2" name="Google Shape;6402;p6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03" name="Google Shape;6403;p66"/>
          <p:cNvGrpSpPr/>
          <p:nvPr/>
        </p:nvGrpSpPr>
        <p:grpSpPr>
          <a:xfrm>
            <a:off x="7965050" y="3208415"/>
            <a:ext cx="314662" cy="358436"/>
            <a:chOff x="-52023900" y="3590075"/>
            <a:chExt cx="279625" cy="318525"/>
          </a:xfrm>
        </p:grpSpPr>
        <p:sp>
          <p:nvSpPr>
            <p:cNvPr id="6404" name="Google Shape;6404;p6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5" name="Google Shape;6405;p6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6" name="Google Shape;6406;p6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7" name="Google Shape;6407;p6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8" name="Google Shape;6408;p6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9" name="Google Shape;6409;p6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0" name="Google Shape;6410;p6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11" name="Google Shape;6411;p66"/>
          <p:cNvGrpSpPr/>
          <p:nvPr/>
        </p:nvGrpSpPr>
        <p:grpSpPr>
          <a:xfrm>
            <a:off x="5728292" y="1376934"/>
            <a:ext cx="358971" cy="358971"/>
            <a:chOff x="-57173375" y="3198925"/>
            <a:chExt cx="319000" cy="319000"/>
          </a:xfrm>
        </p:grpSpPr>
        <p:sp>
          <p:nvSpPr>
            <p:cNvPr id="6412" name="Google Shape;6412;p6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3" name="Google Shape;6413;p6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4" name="Google Shape;6414;p6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5" name="Google Shape;6415;p6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16" name="Google Shape;6416;p66"/>
          <p:cNvGrpSpPr/>
          <p:nvPr/>
        </p:nvGrpSpPr>
        <p:grpSpPr>
          <a:xfrm>
            <a:off x="5729178" y="1854374"/>
            <a:ext cx="357198" cy="314690"/>
            <a:chOff x="-57176525" y="3610050"/>
            <a:chExt cx="317425" cy="279650"/>
          </a:xfrm>
        </p:grpSpPr>
        <p:sp>
          <p:nvSpPr>
            <p:cNvPr id="6417" name="Google Shape;6417;p6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8" name="Google Shape;6418;p6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9" name="Google Shape;6419;p6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0" name="Google Shape;6420;p6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1" name="Google Shape;6421;p6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22" name="Google Shape;6422;p66"/>
          <p:cNvGrpSpPr/>
          <p:nvPr/>
        </p:nvGrpSpPr>
        <p:grpSpPr>
          <a:xfrm>
            <a:off x="7939633" y="1376934"/>
            <a:ext cx="358099" cy="356326"/>
            <a:chOff x="-55202750" y="3198925"/>
            <a:chExt cx="318225" cy="316650"/>
          </a:xfrm>
        </p:grpSpPr>
        <p:sp>
          <p:nvSpPr>
            <p:cNvPr id="6423" name="Google Shape;6423;p6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4" name="Google Shape;6424;p6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25" name="Google Shape;6425;p66"/>
          <p:cNvGrpSpPr/>
          <p:nvPr/>
        </p:nvGrpSpPr>
        <p:grpSpPr>
          <a:xfrm>
            <a:off x="7950267" y="1832234"/>
            <a:ext cx="336830" cy="358099"/>
            <a:chOff x="-55194875" y="3590375"/>
            <a:chExt cx="299325" cy="318225"/>
          </a:xfrm>
        </p:grpSpPr>
        <p:sp>
          <p:nvSpPr>
            <p:cNvPr id="6426" name="Google Shape;6426;p6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7" name="Google Shape;6427;p6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8" name="Google Shape;6428;p6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9" name="Google Shape;6429;p6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0" name="Google Shape;6430;p6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31" name="Google Shape;6431;p66"/>
          <p:cNvGrpSpPr/>
          <p:nvPr/>
        </p:nvGrpSpPr>
        <p:grpSpPr>
          <a:xfrm>
            <a:off x="7954884" y="2274505"/>
            <a:ext cx="357198" cy="357198"/>
            <a:chOff x="-55203525" y="3983400"/>
            <a:chExt cx="317425" cy="317425"/>
          </a:xfrm>
        </p:grpSpPr>
        <p:sp>
          <p:nvSpPr>
            <p:cNvPr id="6432" name="Google Shape;6432;p6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3" name="Google Shape;6433;p6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4" name="Google Shape;6434;p6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35" name="Google Shape;6435;p66"/>
          <p:cNvGrpSpPr/>
          <p:nvPr/>
        </p:nvGrpSpPr>
        <p:grpSpPr>
          <a:xfrm>
            <a:off x="6621365" y="2731562"/>
            <a:ext cx="335930" cy="358971"/>
            <a:chOff x="-53232900" y="3192625"/>
            <a:chExt cx="298525" cy="319000"/>
          </a:xfrm>
        </p:grpSpPr>
        <p:sp>
          <p:nvSpPr>
            <p:cNvPr id="6436" name="Google Shape;6436;p6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7" name="Google Shape;6437;p6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8" name="Google Shape;6438;p6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9" name="Google Shape;6439;p6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0" name="Google Shape;6440;p6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1" name="Google Shape;6441;p6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2" name="Google Shape;6442;p6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3" name="Google Shape;6443;p6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44" name="Google Shape;6444;p66"/>
          <p:cNvGrpSpPr/>
          <p:nvPr/>
        </p:nvGrpSpPr>
        <p:grpSpPr>
          <a:xfrm>
            <a:off x="6610731" y="3202536"/>
            <a:ext cx="357198" cy="356326"/>
            <a:chOff x="-53242350" y="3584850"/>
            <a:chExt cx="317425" cy="316650"/>
          </a:xfrm>
        </p:grpSpPr>
        <p:sp>
          <p:nvSpPr>
            <p:cNvPr id="6445" name="Google Shape;6445;p6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6" name="Google Shape;6446;p6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7" name="Google Shape;6447;p6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8" name="Google Shape;6448;p6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9" name="Google Shape;6449;p6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50" name="Google Shape;6450;p66"/>
          <p:cNvGrpSpPr/>
          <p:nvPr/>
        </p:nvGrpSpPr>
        <p:grpSpPr>
          <a:xfrm>
            <a:off x="6631999" y="3665236"/>
            <a:ext cx="314662" cy="358999"/>
            <a:chOff x="-53224225" y="3976300"/>
            <a:chExt cx="279625" cy="319025"/>
          </a:xfrm>
        </p:grpSpPr>
        <p:sp>
          <p:nvSpPr>
            <p:cNvPr id="6451" name="Google Shape;6451;p6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2" name="Google Shape;6452;p6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3" name="Google Shape;6453;p6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4" name="Google Shape;6454;p6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5" name="Google Shape;6455;p6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6" name="Google Shape;6456;p6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7" name="Google Shape;6457;p6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58" name="Google Shape;6458;p66"/>
          <p:cNvGrpSpPr/>
          <p:nvPr/>
        </p:nvGrpSpPr>
        <p:grpSpPr>
          <a:xfrm>
            <a:off x="7942896" y="3672917"/>
            <a:ext cx="358971" cy="358408"/>
            <a:chOff x="-52043575" y="3983125"/>
            <a:chExt cx="319000" cy="318500"/>
          </a:xfrm>
        </p:grpSpPr>
        <p:sp>
          <p:nvSpPr>
            <p:cNvPr id="6459" name="Google Shape;6459;p6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0" name="Google Shape;6460;p6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1" name="Google Shape;6461;p6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2" name="Google Shape;6462;p6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3" name="Google Shape;6463;p6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4" name="Google Shape;6464;p6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5" name="Google Shape;6465;p6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6" name="Google Shape;6466;p6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7" name="Google Shape;6467;p6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68" name="Google Shape;6468;p66"/>
          <p:cNvGrpSpPr/>
          <p:nvPr/>
        </p:nvGrpSpPr>
        <p:grpSpPr>
          <a:xfrm>
            <a:off x="6196836" y="1376934"/>
            <a:ext cx="314662" cy="358971"/>
            <a:chOff x="-56766175" y="3198925"/>
            <a:chExt cx="279625" cy="319000"/>
          </a:xfrm>
        </p:grpSpPr>
        <p:sp>
          <p:nvSpPr>
            <p:cNvPr id="6469" name="Google Shape;6469;p6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0" name="Google Shape;6470;p6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1" name="Google Shape;6471;p6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2" name="Google Shape;6472;p6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3" name="Google Shape;6473;p6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4" name="Google Shape;6474;p6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5" name="Google Shape;6475;p6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76" name="Google Shape;6476;p66"/>
          <p:cNvGrpSpPr/>
          <p:nvPr/>
        </p:nvGrpSpPr>
        <p:grpSpPr>
          <a:xfrm>
            <a:off x="6195950" y="1832234"/>
            <a:ext cx="316434" cy="358099"/>
            <a:chOff x="-56766175" y="3590375"/>
            <a:chExt cx="281200" cy="318225"/>
          </a:xfrm>
        </p:grpSpPr>
        <p:sp>
          <p:nvSpPr>
            <p:cNvPr id="6477" name="Google Shape;6477;p6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8" name="Google Shape;6478;p6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9" name="Google Shape;6479;p6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0" name="Google Shape;6480;p6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81" name="Google Shape;6481;p66"/>
          <p:cNvGrpSpPr/>
          <p:nvPr/>
        </p:nvGrpSpPr>
        <p:grpSpPr>
          <a:xfrm>
            <a:off x="6232906" y="2273605"/>
            <a:ext cx="272126" cy="358099"/>
            <a:chOff x="-56747275" y="3982600"/>
            <a:chExt cx="241825" cy="318225"/>
          </a:xfrm>
        </p:grpSpPr>
        <p:sp>
          <p:nvSpPr>
            <p:cNvPr id="6482" name="Google Shape;6482;p6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3" name="Google Shape;6483;p6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4" name="Google Shape;6484;p6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5" name="Google Shape;6485;p6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6" name="Google Shape;6486;p6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7" name="Google Shape;6487;p6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8" name="Google Shape;6488;p6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89" name="Google Shape;6489;p66"/>
          <p:cNvGrpSpPr/>
          <p:nvPr/>
        </p:nvGrpSpPr>
        <p:grpSpPr>
          <a:xfrm>
            <a:off x="4840657" y="3215842"/>
            <a:ext cx="358999" cy="342991"/>
            <a:chOff x="-54812875" y="3596675"/>
            <a:chExt cx="319025" cy="304800"/>
          </a:xfrm>
        </p:grpSpPr>
        <p:sp>
          <p:nvSpPr>
            <p:cNvPr id="6490" name="Google Shape;6490;p6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1" name="Google Shape;6491;p6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2" name="Google Shape;6492;p6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3" name="Google Shape;6493;p6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4" name="Google Shape;6494;p6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5" name="Google Shape;6495;p6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6" name="Google Shape;6496;p6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497" name="Google Shape;6497;p66"/>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8" name="Google Shape;6498;p66"/>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499" name="Google Shape;6499;p66"/>
          <p:cNvGrpSpPr/>
          <p:nvPr/>
        </p:nvGrpSpPr>
        <p:grpSpPr>
          <a:xfrm>
            <a:off x="4862826" y="3672326"/>
            <a:ext cx="314662" cy="358099"/>
            <a:chOff x="-54793175" y="3982600"/>
            <a:chExt cx="279625" cy="318225"/>
          </a:xfrm>
        </p:grpSpPr>
        <p:sp>
          <p:nvSpPr>
            <p:cNvPr id="6500" name="Google Shape;6500;p6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1" name="Google Shape;6501;p6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2" name="Google Shape;6502;p6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3" name="Google Shape;6503;p6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4" name="Google Shape;6504;p6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5" name="Google Shape;6505;p6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6" name="Google Shape;6506;p6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07" name="Google Shape;6507;p66"/>
          <p:cNvGrpSpPr/>
          <p:nvPr/>
        </p:nvGrpSpPr>
        <p:grpSpPr>
          <a:xfrm>
            <a:off x="7074284" y="2731562"/>
            <a:ext cx="314662" cy="358099"/>
            <a:chOff x="-52832000" y="3192625"/>
            <a:chExt cx="279625" cy="318225"/>
          </a:xfrm>
        </p:grpSpPr>
        <p:sp>
          <p:nvSpPr>
            <p:cNvPr id="6508" name="Google Shape;6508;p6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9" name="Google Shape;6509;p6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0" name="Google Shape;6510;p6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1" name="Google Shape;6511;p6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2" name="Google Shape;6512;p6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3" name="Google Shape;6513;p6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4" name="Google Shape;6514;p6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5" name="Google Shape;6515;p6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16" name="Google Shape;6516;p66"/>
          <p:cNvGrpSpPr/>
          <p:nvPr/>
        </p:nvGrpSpPr>
        <p:grpSpPr>
          <a:xfrm>
            <a:off x="5760817" y="2272929"/>
            <a:ext cx="323524" cy="358774"/>
            <a:chOff x="-57162350" y="3982000"/>
            <a:chExt cx="287500" cy="318825"/>
          </a:xfrm>
        </p:grpSpPr>
        <p:sp>
          <p:nvSpPr>
            <p:cNvPr id="6517" name="Google Shape;6517;p6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8" name="Google Shape;6518;p6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9" name="Google Shape;6519;p6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0" name="Google Shape;6520;p6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1" name="Google Shape;6521;p6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2" name="Google Shape;6522;p6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3" name="Google Shape;6523;p6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4" name="Google Shape;6524;p6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25" name="Google Shape;6525;p66"/>
          <p:cNvGrpSpPr/>
          <p:nvPr/>
        </p:nvGrpSpPr>
        <p:grpSpPr>
          <a:xfrm>
            <a:off x="7052130" y="3203436"/>
            <a:ext cx="358971" cy="357198"/>
            <a:chOff x="-52851675" y="3585650"/>
            <a:chExt cx="319000" cy="317425"/>
          </a:xfrm>
        </p:grpSpPr>
        <p:sp>
          <p:nvSpPr>
            <p:cNvPr id="6526" name="Google Shape;6526;p6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7" name="Google Shape;6527;p6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8" name="Google Shape;6528;p6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9" name="Google Shape;6529;p6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0" name="Google Shape;6530;p6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1" name="Google Shape;6531;p6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32" name="Google Shape;6532;p66"/>
          <p:cNvGrpSpPr/>
          <p:nvPr/>
        </p:nvGrpSpPr>
        <p:grpSpPr>
          <a:xfrm>
            <a:off x="7074284" y="3665236"/>
            <a:ext cx="314662" cy="358999"/>
            <a:chOff x="-52832000" y="3976300"/>
            <a:chExt cx="279625" cy="319025"/>
          </a:xfrm>
        </p:grpSpPr>
        <p:sp>
          <p:nvSpPr>
            <p:cNvPr id="6533" name="Google Shape;6533;p6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4" name="Google Shape;6534;p6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5" name="Google Shape;6535;p6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6" name="Google Shape;6536;p6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7" name="Google Shape;6537;p6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38" name="Google Shape;6538;p66"/>
          <p:cNvGrpSpPr/>
          <p:nvPr/>
        </p:nvGrpSpPr>
        <p:grpSpPr>
          <a:xfrm>
            <a:off x="6191490" y="4119884"/>
            <a:ext cx="316434" cy="358099"/>
            <a:chOff x="-51633225" y="3198925"/>
            <a:chExt cx="281200" cy="318225"/>
          </a:xfrm>
        </p:grpSpPr>
        <p:sp>
          <p:nvSpPr>
            <p:cNvPr id="6539" name="Google Shape;6539;p6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0" name="Google Shape;6540;p6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1" name="Google Shape;6541;p6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2" name="Google Shape;6542;p6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3" name="Google Shape;6543;p6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4" name="Google Shape;6544;p6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5" name="Google Shape;6545;p6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46" name="Google Shape;6546;p66"/>
          <p:cNvGrpSpPr/>
          <p:nvPr/>
        </p:nvGrpSpPr>
        <p:grpSpPr>
          <a:xfrm>
            <a:off x="6610314" y="1377806"/>
            <a:ext cx="365188" cy="357226"/>
            <a:chOff x="-56396775" y="3199700"/>
            <a:chExt cx="324525" cy="317450"/>
          </a:xfrm>
        </p:grpSpPr>
        <p:sp>
          <p:nvSpPr>
            <p:cNvPr id="6547" name="Google Shape;6547;p6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8" name="Google Shape;6548;p6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9" name="Google Shape;6549;p6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0" name="Google Shape;6550;p6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1" name="Google Shape;6551;p6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2" name="Google Shape;6552;p6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53" name="Google Shape;6553;p66"/>
          <p:cNvGrpSpPr/>
          <p:nvPr/>
        </p:nvGrpSpPr>
        <p:grpSpPr>
          <a:xfrm>
            <a:off x="6613408" y="1843740"/>
            <a:ext cx="358999" cy="335958"/>
            <a:chOff x="-56394425" y="3600600"/>
            <a:chExt cx="319025" cy="298550"/>
          </a:xfrm>
        </p:grpSpPr>
        <p:sp>
          <p:nvSpPr>
            <p:cNvPr id="6554" name="Google Shape;6554;p6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5" name="Google Shape;6555;p6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6" name="Google Shape;6556;p6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57" name="Google Shape;6557;p66"/>
          <p:cNvGrpSpPr/>
          <p:nvPr/>
        </p:nvGrpSpPr>
        <p:grpSpPr>
          <a:xfrm>
            <a:off x="6644175" y="2274505"/>
            <a:ext cx="327068" cy="357198"/>
            <a:chOff x="-56379450" y="3983400"/>
            <a:chExt cx="290650" cy="317425"/>
          </a:xfrm>
        </p:grpSpPr>
        <p:sp>
          <p:nvSpPr>
            <p:cNvPr id="6558" name="Google Shape;6558;p6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9" name="Google Shape;6559;p6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0" name="Google Shape;6560;p6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1" name="Google Shape;6561;p6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2" name="Google Shape;6562;p6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3" name="Google Shape;6563;p6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4" name="Google Shape;6564;p66"/>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5" name="Google Shape;6565;p66"/>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66" name="Google Shape;6566;p66"/>
          <p:cNvGrpSpPr/>
          <p:nvPr/>
        </p:nvGrpSpPr>
        <p:grpSpPr>
          <a:xfrm>
            <a:off x="5307879" y="2738651"/>
            <a:ext cx="316434" cy="358971"/>
            <a:chOff x="-54401725" y="3198925"/>
            <a:chExt cx="281200" cy="319000"/>
          </a:xfrm>
        </p:grpSpPr>
        <p:sp>
          <p:nvSpPr>
            <p:cNvPr id="6567" name="Google Shape;6567;p6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8" name="Google Shape;6568;p6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9" name="Google Shape;6569;p6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0" name="Google Shape;6570;p6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1" name="Google Shape;6571;p6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2" name="Google Shape;6572;p6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3" name="Google Shape;6573;p6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4" name="Google Shape;6574;p6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5" name="Google Shape;6575;p6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6" name="Google Shape;6576;p6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7" name="Google Shape;6577;p6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78" name="Google Shape;6578;p66"/>
          <p:cNvGrpSpPr/>
          <p:nvPr/>
        </p:nvGrpSpPr>
        <p:grpSpPr>
          <a:xfrm>
            <a:off x="5308766" y="3208753"/>
            <a:ext cx="314662" cy="358099"/>
            <a:chOff x="-54401725" y="3590375"/>
            <a:chExt cx="279625" cy="318225"/>
          </a:xfrm>
        </p:grpSpPr>
        <p:sp>
          <p:nvSpPr>
            <p:cNvPr id="6579" name="Google Shape;6579;p6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0" name="Google Shape;6580;p6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1" name="Google Shape;6581;p6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2" name="Google Shape;6582;p6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3" name="Google Shape;6583;p6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4" name="Google Shape;6584;p6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85" name="Google Shape;6585;p66"/>
          <p:cNvGrpSpPr/>
          <p:nvPr/>
        </p:nvGrpSpPr>
        <p:grpSpPr>
          <a:xfrm>
            <a:off x="5306557" y="3672326"/>
            <a:ext cx="319079" cy="358099"/>
            <a:chOff x="-54403300" y="3982600"/>
            <a:chExt cx="283550" cy="318225"/>
          </a:xfrm>
        </p:grpSpPr>
        <p:sp>
          <p:nvSpPr>
            <p:cNvPr id="6586" name="Google Shape;6586;p6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7" name="Google Shape;6587;p6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8" name="Google Shape;6588;p6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9" name="Google Shape;6589;p6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0" name="Google Shape;6590;p6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91" name="Google Shape;6591;p66"/>
          <p:cNvGrpSpPr/>
          <p:nvPr/>
        </p:nvGrpSpPr>
        <p:grpSpPr>
          <a:xfrm>
            <a:off x="7493951" y="2733559"/>
            <a:ext cx="356298" cy="356973"/>
            <a:chOff x="-52458650" y="3194400"/>
            <a:chExt cx="316625" cy="317225"/>
          </a:xfrm>
        </p:grpSpPr>
        <p:sp>
          <p:nvSpPr>
            <p:cNvPr id="6592" name="Google Shape;6592;p6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3" name="Google Shape;6593;p6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4" name="Google Shape;6594;p6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5" name="Google Shape;6595;p6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6" name="Google Shape;6596;p6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7" name="Google Shape;6597;p6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8" name="Google Shape;6598;p6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9" name="Google Shape;6599;p6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00" name="Google Shape;6600;p66"/>
          <p:cNvGrpSpPr/>
          <p:nvPr/>
        </p:nvGrpSpPr>
        <p:grpSpPr>
          <a:xfrm>
            <a:off x="4862826" y="2738651"/>
            <a:ext cx="314662" cy="358971"/>
            <a:chOff x="-54793175" y="3198925"/>
            <a:chExt cx="279625" cy="319000"/>
          </a:xfrm>
        </p:grpSpPr>
        <p:sp>
          <p:nvSpPr>
            <p:cNvPr id="6601" name="Google Shape;6601;p6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2" name="Google Shape;6602;p6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3" name="Google Shape;6603;p6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4" name="Google Shape;6604;p6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5" name="Google Shape;6605;p6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6" name="Google Shape;6606;p6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7" name="Google Shape;6607;p6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08" name="Google Shape;6608;p66"/>
          <p:cNvGrpSpPr/>
          <p:nvPr/>
        </p:nvGrpSpPr>
        <p:grpSpPr>
          <a:xfrm>
            <a:off x="7503249" y="3202536"/>
            <a:ext cx="337703" cy="357845"/>
            <a:chOff x="-52450000" y="3584850"/>
            <a:chExt cx="300100" cy="318000"/>
          </a:xfrm>
        </p:grpSpPr>
        <p:sp>
          <p:nvSpPr>
            <p:cNvPr id="6609" name="Google Shape;6609;p6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0" name="Google Shape;6610;p6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1" name="Google Shape;6611;p6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2" name="Google Shape;6612;p6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3" name="Google Shape;6613;p6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4" name="Google Shape;6614;p6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5" name="Google Shape;6615;p6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16" name="Google Shape;6616;p66"/>
          <p:cNvGrpSpPr/>
          <p:nvPr/>
        </p:nvGrpSpPr>
        <p:grpSpPr>
          <a:xfrm>
            <a:off x="7514769" y="3667009"/>
            <a:ext cx="314662" cy="357226"/>
            <a:chOff x="-52440550" y="3977875"/>
            <a:chExt cx="279625" cy="317450"/>
          </a:xfrm>
        </p:grpSpPr>
        <p:sp>
          <p:nvSpPr>
            <p:cNvPr id="6617" name="Google Shape;6617;p6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8" name="Google Shape;6618;p6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9" name="Google Shape;6619;p6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0" name="Google Shape;6620;p6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1" name="Google Shape;6621;p6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2" name="Google Shape;6622;p6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3" name="Google Shape;6623;p6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4" name="Google Shape;6624;p6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25" name="Google Shape;6625;p66"/>
          <p:cNvGrpSpPr/>
          <p:nvPr/>
        </p:nvGrpSpPr>
        <p:grpSpPr>
          <a:xfrm>
            <a:off x="6626703" y="4123215"/>
            <a:ext cx="314662" cy="358999"/>
            <a:chOff x="-51623775" y="3584850"/>
            <a:chExt cx="279625" cy="319025"/>
          </a:xfrm>
        </p:grpSpPr>
        <p:sp>
          <p:nvSpPr>
            <p:cNvPr id="6626" name="Google Shape;6626;p6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7" name="Google Shape;6627;p6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8" name="Google Shape;6628;p6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9" name="Google Shape;6629;p6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0" name="Google Shape;6630;p6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1" name="Google Shape;6631;p6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2" name="Google Shape;6632;p6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3" name="Google Shape;6633;p6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4" name="Google Shape;6634;p6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635" name="Google Shape;6635;p66"/>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Help &amp; Support Icons</a:t>
            </a:r>
            <a:endParaRPr sz="2400">
              <a:solidFill>
                <a:srgbClr val="FFFFFF"/>
              </a:solidFill>
            </a:endParaRPr>
          </a:p>
        </p:txBody>
      </p:sp>
      <p:sp>
        <p:nvSpPr>
          <p:cNvPr id="6636" name="Google Shape;6636;p66"/>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Avatar Icons</a:t>
            </a:r>
            <a:endParaRPr sz="2400">
              <a:solidFill>
                <a:srgbClr val="FFFFFF"/>
              </a:solidFill>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6640" name="Shape 6640"/>
        <p:cNvGrpSpPr/>
        <p:nvPr/>
      </p:nvGrpSpPr>
      <p:grpSpPr>
        <a:xfrm>
          <a:off x="0" y="0"/>
          <a:ext cx="0" cy="0"/>
          <a:chOff x="0" y="0"/>
          <a:chExt cx="0" cy="0"/>
        </a:xfrm>
      </p:grpSpPr>
      <p:grpSp>
        <p:nvGrpSpPr>
          <p:cNvPr id="6641" name="Google Shape;6641;p67"/>
          <p:cNvGrpSpPr/>
          <p:nvPr/>
        </p:nvGrpSpPr>
        <p:grpSpPr>
          <a:xfrm>
            <a:off x="866775" y="1386849"/>
            <a:ext cx="276003" cy="357300"/>
            <a:chOff x="-50469125" y="3183175"/>
            <a:chExt cx="233150" cy="301825"/>
          </a:xfrm>
        </p:grpSpPr>
        <p:sp>
          <p:nvSpPr>
            <p:cNvPr id="6642" name="Google Shape;6642;p6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3" name="Google Shape;6643;p6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4" name="Google Shape;6644;p6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45" name="Google Shape;6645;p67"/>
          <p:cNvGrpSpPr/>
          <p:nvPr/>
        </p:nvGrpSpPr>
        <p:grpSpPr>
          <a:xfrm>
            <a:off x="826674" y="1822251"/>
            <a:ext cx="356205" cy="355288"/>
            <a:chOff x="-50504575" y="3550975"/>
            <a:chExt cx="300900" cy="300125"/>
          </a:xfrm>
        </p:grpSpPr>
        <p:sp>
          <p:nvSpPr>
            <p:cNvPr id="6646" name="Google Shape;6646;p6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7" name="Google Shape;6647;p6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8" name="Google Shape;6648;p6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9" name="Google Shape;6649;p6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50" name="Google Shape;6650;p67"/>
          <p:cNvGrpSpPr/>
          <p:nvPr/>
        </p:nvGrpSpPr>
        <p:grpSpPr>
          <a:xfrm>
            <a:off x="826674" y="2260493"/>
            <a:ext cx="356205" cy="354341"/>
            <a:chOff x="-50503000" y="3921175"/>
            <a:chExt cx="300900" cy="299325"/>
          </a:xfrm>
        </p:grpSpPr>
        <p:sp>
          <p:nvSpPr>
            <p:cNvPr id="6651" name="Google Shape;6651;p6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2" name="Google Shape;6652;p6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3" name="Google Shape;6653;p6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4" name="Google Shape;6654;p6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5" name="Google Shape;6655;p6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56" name="Google Shape;6656;p67"/>
          <p:cNvGrpSpPr/>
          <p:nvPr/>
        </p:nvGrpSpPr>
        <p:grpSpPr>
          <a:xfrm>
            <a:off x="3030727" y="1406411"/>
            <a:ext cx="355258" cy="356205"/>
            <a:chOff x="-48630025" y="3199700"/>
            <a:chExt cx="300100" cy="300900"/>
          </a:xfrm>
        </p:grpSpPr>
        <p:sp>
          <p:nvSpPr>
            <p:cNvPr id="6657" name="Google Shape;6657;p6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8" name="Google Shape;6658;p6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9" name="Google Shape;6659;p6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60" name="Google Shape;6660;p67"/>
          <p:cNvGrpSpPr/>
          <p:nvPr/>
        </p:nvGrpSpPr>
        <p:grpSpPr>
          <a:xfrm>
            <a:off x="3030727" y="1843707"/>
            <a:ext cx="355258" cy="355258"/>
            <a:chOff x="-48630025" y="3569100"/>
            <a:chExt cx="300100" cy="300100"/>
          </a:xfrm>
        </p:grpSpPr>
        <p:sp>
          <p:nvSpPr>
            <p:cNvPr id="6661" name="Google Shape;6661;p6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2" name="Google Shape;6662;p6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3" name="Google Shape;6663;p6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4" name="Google Shape;6664;p6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5" name="Google Shape;6665;p6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6" name="Google Shape;6666;p6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7" name="Google Shape;6667;p6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8" name="Google Shape;6668;p6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9" name="Google Shape;6669;p6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0" name="Google Shape;6670;p6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71" name="Google Shape;6671;p67"/>
          <p:cNvGrpSpPr/>
          <p:nvPr/>
        </p:nvGrpSpPr>
        <p:grpSpPr>
          <a:xfrm>
            <a:off x="3031201" y="2281003"/>
            <a:ext cx="354311" cy="353394"/>
            <a:chOff x="-48629225" y="3938500"/>
            <a:chExt cx="299300" cy="298525"/>
          </a:xfrm>
        </p:grpSpPr>
        <p:sp>
          <p:nvSpPr>
            <p:cNvPr id="6672" name="Google Shape;6672;p6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3" name="Google Shape;6673;p6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4" name="Google Shape;6674;p6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5" name="Google Shape;6675;p6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76" name="Google Shape;6676;p67"/>
          <p:cNvGrpSpPr/>
          <p:nvPr/>
        </p:nvGrpSpPr>
        <p:grpSpPr>
          <a:xfrm>
            <a:off x="1766604" y="2752344"/>
            <a:ext cx="311458" cy="354341"/>
            <a:chOff x="-46762575" y="3200500"/>
            <a:chExt cx="263100" cy="299325"/>
          </a:xfrm>
        </p:grpSpPr>
        <p:sp>
          <p:nvSpPr>
            <p:cNvPr id="6677" name="Google Shape;6677;p6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8" name="Google Shape;6678;p6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9" name="Google Shape;6679;p6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0" name="Google Shape;6680;p6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1" name="Google Shape;6681;p6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82" name="Google Shape;6682;p67"/>
          <p:cNvGrpSpPr/>
          <p:nvPr/>
        </p:nvGrpSpPr>
        <p:grpSpPr>
          <a:xfrm>
            <a:off x="1744689" y="3211066"/>
            <a:ext cx="355288" cy="312375"/>
            <a:chOff x="-46779900" y="3588000"/>
            <a:chExt cx="300125" cy="263875"/>
          </a:xfrm>
        </p:grpSpPr>
        <p:sp>
          <p:nvSpPr>
            <p:cNvPr id="6683" name="Google Shape;6683;p6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4" name="Google Shape;6684;p6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5" name="Google Shape;6685;p6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6" name="Google Shape;6686;p6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87" name="Google Shape;6687;p67"/>
          <p:cNvGrpSpPr/>
          <p:nvPr/>
        </p:nvGrpSpPr>
        <p:grpSpPr>
          <a:xfrm>
            <a:off x="1745162" y="3625988"/>
            <a:ext cx="354341" cy="353394"/>
            <a:chOff x="-46779100" y="3938500"/>
            <a:chExt cx="299325" cy="298525"/>
          </a:xfrm>
        </p:grpSpPr>
        <p:sp>
          <p:nvSpPr>
            <p:cNvPr id="6688" name="Google Shape;6688;p6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9" name="Google Shape;6689;p6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90" name="Google Shape;6690;p67"/>
          <p:cNvGrpSpPr/>
          <p:nvPr/>
        </p:nvGrpSpPr>
        <p:grpSpPr>
          <a:xfrm>
            <a:off x="3952900" y="2758855"/>
            <a:ext cx="355258" cy="355288"/>
            <a:chOff x="-44924250" y="3206000"/>
            <a:chExt cx="300100" cy="300125"/>
          </a:xfrm>
        </p:grpSpPr>
        <p:sp>
          <p:nvSpPr>
            <p:cNvPr id="6691" name="Google Shape;6691;p6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2" name="Google Shape;6692;p6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3" name="Google Shape;6693;p6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4" name="Google Shape;6694;p6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5" name="Google Shape;6695;p6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96" name="Google Shape;6696;p67"/>
          <p:cNvGrpSpPr/>
          <p:nvPr/>
        </p:nvGrpSpPr>
        <p:grpSpPr>
          <a:xfrm>
            <a:off x="1267386" y="1386849"/>
            <a:ext cx="355258" cy="355258"/>
            <a:chOff x="-50134375" y="3183175"/>
            <a:chExt cx="300100" cy="300100"/>
          </a:xfrm>
        </p:grpSpPr>
        <p:sp>
          <p:nvSpPr>
            <p:cNvPr id="6697" name="Google Shape;6697;p6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8" name="Google Shape;6698;p6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9" name="Google Shape;6699;p6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0" name="Google Shape;6700;p6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1" name="Google Shape;6701;p6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2" name="Google Shape;6702;p6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3" name="Google Shape;6703;p6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4" name="Google Shape;6704;p6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5" name="Google Shape;6705;p6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6" name="Google Shape;6706;p6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07" name="Google Shape;6707;p67"/>
          <p:cNvGrpSpPr/>
          <p:nvPr/>
        </p:nvGrpSpPr>
        <p:grpSpPr>
          <a:xfrm>
            <a:off x="1267386" y="1822251"/>
            <a:ext cx="355258" cy="355288"/>
            <a:chOff x="-50134375" y="3550975"/>
            <a:chExt cx="300100" cy="300125"/>
          </a:xfrm>
        </p:grpSpPr>
        <p:sp>
          <p:nvSpPr>
            <p:cNvPr id="6708" name="Google Shape;6708;p6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9" name="Google Shape;6709;p6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10" name="Google Shape;6710;p67"/>
          <p:cNvGrpSpPr/>
          <p:nvPr/>
        </p:nvGrpSpPr>
        <p:grpSpPr>
          <a:xfrm>
            <a:off x="1267386" y="2259783"/>
            <a:ext cx="355258" cy="355051"/>
            <a:chOff x="-50134375" y="3920575"/>
            <a:chExt cx="300100" cy="299925"/>
          </a:xfrm>
        </p:grpSpPr>
        <p:sp>
          <p:nvSpPr>
            <p:cNvPr id="6711" name="Google Shape;6711;p6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2" name="Google Shape;6712;p6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3" name="Google Shape;6713;p6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14" name="Google Shape;6714;p67"/>
          <p:cNvGrpSpPr/>
          <p:nvPr/>
        </p:nvGrpSpPr>
        <p:grpSpPr>
          <a:xfrm>
            <a:off x="3478110" y="1407358"/>
            <a:ext cx="357123" cy="355258"/>
            <a:chOff x="-48262200" y="3200500"/>
            <a:chExt cx="301675" cy="300100"/>
          </a:xfrm>
        </p:grpSpPr>
        <p:sp>
          <p:nvSpPr>
            <p:cNvPr id="6715" name="Google Shape;6715;p6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6" name="Google Shape;6716;p6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7" name="Google Shape;6717;p6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8" name="Google Shape;6718;p6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9" name="Google Shape;6719;p6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0" name="Google Shape;6720;p6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1" name="Google Shape;6721;p6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2" name="Google Shape;6722;p6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3" name="Google Shape;6723;p6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24" name="Google Shape;6724;p67"/>
          <p:cNvGrpSpPr/>
          <p:nvPr/>
        </p:nvGrpSpPr>
        <p:grpSpPr>
          <a:xfrm>
            <a:off x="3507483" y="1844447"/>
            <a:ext cx="298377" cy="354519"/>
            <a:chOff x="-48233050" y="3569725"/>
            <a:chExt cx="252050" cy="299475"/>
          </a:xfrm>
        </p:grpSpPr>
        <p:sp>
          <p:nvSpPr>
            <p:cNvPr id="6725" name="Google Shape;6725;p6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6" name="Google Shape;6726;p6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7" name="Google Shape;6727;p6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28" name="Google Shape;6728;p67"/>
          <p:cNvGrpSpPr/>
          <p:nvPr/>
        </p:nvGrpSpPr>
        <p:grpSpPr>
          <a:xfrm>
            <a:off x="3531248" y="2278191"/>
            <a:ext cx="250847" cy="358070"/>
            <a:chOff x="-48216525" y="3936125"/>
            <a:chExt cx="211900" cy="302475"/>
          </a:xfrm>
        </p:grpSpPr>
        <p:sp>
          <p:nvSpPr>
            <p:cNvPr id="6729" name="Google Shape;6729;p6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0" name="Google Shape;6730;p6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1" name="Google Shape;6731;p6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2" name="Google Shape;6732;p6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33" name="Google Shape;6733;p67"/>
          <p:cNvGrpSpPr/>
          <p:nvPr/>
        </p:nvGrpSpPr>
        <p:grpSpPr>
          <a:xfrm>
            <a:off x="2186966" y="2753261"/>
            <a:ext cx="355258" cy="355288"/>
            <a:chOff x="-46410500" y="3201275"/>
            <a:chExt cx="300100" cy="300125"/>
          </a:xfrm>
        </p:grpSpPr>
        <p:sp>
          <p:nvSpPr>
            <p:cNvPr id="6734" name="Google Shape;6734;p6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5" name="Google Shape;6735;p6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6" name="Google Shape;6736;p6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7" name="Google Shape;6737;p6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8" name="Google Shape;6738;p6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39" name="Google Shape;6739;p67"/>
          <p:cNvGrpSpPr/>
          <p:nvPr/>
        </p:nvGrpSpPr>
        <p:grpSpPr>
          <a:xfrm>
            <a:off x="2186966" y="3188692"/>
            <a:ext cx="355258" cy="356205"/>
            <a:chOff x="-46409700" y="3569100"/>
            <a:chExt cx="300100" cy="300900"/>
          </a:xfrm>
        </p:grpSpPr>
        <p:sp>
          <p:nvSpPr>
            <p:cNvPr id="6740" name="Google Shape;6740;p6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1" name="Google Shape;6741;p6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2" name="Google Shape;6742;p6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3" name="Google Shape;6743;p6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4" name="Google Shape;6744;p6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45" name="Google Shape;6745;p67"/>
          <p:cNvGrpSpPr/>
          <p:nvPr/>
        </p:nvGrpSpPr>
        <p:grpSpPr>
          <a:xfrm>
            <a:off x="2174847" y="3624124"/>
            <a:ext cx="379497" cy="358070"/>
            <a:chOff x="-46422300" y="3936925"/>
            <a:chExt cx="320575" cy="302475"/>
          </a:xfrm>
        </p:grpSpPr>
        <p:sp>
          <p:nvSpPr>
            <p:cNvPr id="6746" name="Google Shape;6746;p6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7" name="Google Shape;6747;p6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48" name="Google Shape;6748;p67"/>
          <p:cNvGrpSpPr/>
          <p:nvPr/>
        </p:nvGrpSpPr>
        <p:grpSpPr>
          <a:xfrm>
            <a:off x="3952426" y="3178452"/>
            <a:ext cx="356205" cy="355258"/>
            <a:chOff x="-44914800" y="3560450"/>
            <a:chExt cx="300900" cy="300100"/>
          </a:xfrm>
        </p:grpSpPr>
        <p:sp>
          <p:nvSpPr>
            <p:cNvPr id="6749" name="Google Shape;6749;p6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0" name="Google Shape;6750;p6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1" name="Google Shape;6751;p6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2" name="Google Shape;6752;p6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3" name="Google Shape;6753;p6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54" name="Google Shape;6754;p67"/>
          <p:cNvGrpSpPr/>
          <p:nvPr/>
        </p:nvGrpSpPr>
        <p:grpSpPr>
          <a:xfrm>
            <a:off x="1707478" y="1387086"/>
            <a:ext cx="354311" cy="354104"/>
            <a:chOff x="-49764975" y="3183375"/>
            <a:chExt cx="299300" cy="299125"/>
          </a:xfrm>
        </p:grpSpPr>
        <p:sp>
          <p:nvSpPr>
            <p:cNvPr id="6755" name="Google Shape;6755;p6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6" name="Google Shape;6756;p6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7" name="Google Shape;6757;p6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8" name="Google Shape;6758;p6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9" name="Google Shape;6759;p6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0" name="Google Shape;6760;p6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1" name="Google Shape;6761;p6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2" name="Google Shape;6762;p6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3" name="Google Shape;6763;p6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64" name="Google Shape;6764;p67"/>
          <p:cNvGrpSpPr/>
          <p:nvPr/>
        </p:nvGrpSpPr>
        <p:grpSpPr>
          <a:xfrm>
            <a:off x="1707478" y="1822547"/>
            <a:ext cx="354311" cy="355909"/>
            <a:chOff x="-49764975" y="3551225"/>
            <a:chExt cx="299300" cy="300650"/>
          </a:xfrm>
        </p:grpSpPr>
        <p:sp>
          <p:nvSpPr>
            <p:cNvPr id="6765" name="Google Shape;6765;p6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6" name="Google Shape;6766;p6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7" name="Google Shape;6767;p6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8" name="Google Shape;6768;p6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9" name="Google Shape;6769;p6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0" name="Google Shape;6770;p6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1" name="Google Shape;6771;p6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2" name="Google Shape;6772;p6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3" name="Google Shape;6773;p6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4" name="Google Shape;6774;p6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5" name="Google Shape;6775;p6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76" name="Google Shape;6776;p67"/>
          <p:cNvGrpSpPr/>
          <p:nvPr/>
        </p:nvGrpSpPr>
        <p:grpSpPr>
          <a:xfrm>
            <a:off x="1705140" y="2259310"/>
            <a:ext cx="358987" cy="355525"/>
            <a:chOff x="-49766550" y="3920175"/>
            <a:chExt cx="303250" cy="300325"/>
          </a:xfrm>
        </p:grpSpPr>
        <p:sp>
          <p:nvSpPr>
            <p:cNvPr id="6777" name="Google Shape;6777;p6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8" name="Google Shape;6778;p6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9" name="Google Shape;6779;p6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0" name="Google Shape;6780;p6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81" name="Google Shape;6781;p67"/>
          <p:cNvGrpSpPr/>
          <p:nvPr/>
        </p:nvGrpSpPr>
        <p:grpSpPr>
          <a:xfrm>
            <a:off x="3920671" y="1407358"/>
            <a:ext cx="357123" cy="354341"/>
            <a:chOff x="-47892800" y="3200500"/>
            <a:chExt cx="301675" cy="299325"/>
          </a:xfrm>
        </p:grpSpPr>
        <p:sp>
          <p:nvSpPr>
            <p:cNvPr id="6782" name="Google Shape;6782;p6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3" name="Google Shape;6783;p6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4" name="Google Shape;6784;p6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5" name="Google Shape;6785;p6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6" name="Google Shape;6786;p6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7" name="Google Shape;6787;p6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88" name="Google Shape;6788;p67"/>
          <p:cNvGrpSpPr/>
          <p:nvPr/>
        </p:nvGrpSpPr>
        <p:grpSpPr>
          <a:xfrm>
            <a:off x="3984537" y="1843707"/>
            <a:ext cx="229391" cy="355258"/>
            <a:chOff x="-47839250" y="3569100"/>
            <a:chExt cx="193775" cy="300100"/>
          </a:xfrm>
        </p:grpSpPr>
        <p:sp>
          <p:nvSpPr>
            <p:cNvPr id="6789" name="Google Shape;6789;p6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0" name="Google Shape;6790;p6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1" name="Google Shape;6791;p6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2" name="Google Shape;6792;p6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3" name="Google Shape;6793;p6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4" name="Google Shape;6794;p6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95" name="Google Shape;6795;p67"/>
          <p:cNvGrpSpPr/>
          <p:nvPr/>
        </p:nvGrpSpPr>
        <p:grpSpPr>
          <a:xfrm>
            <a:off x="3921603" y="2280056"/>
            <a:ext cx="355258" cy="356205"/>
            <a:chOff x="-47892800" y="3937700"/>
            <a:chExt cx="300100" cy="300900"/>
          </a:xfrm>
        </p:grpSpPr>
        <p:sp>
          <p:nvSpPr>
            <p:cNvPr id="6796" name="Google Shape;6796;p6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7" name="Google Shape;6797;p6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8" name="Google Shape;6798;p6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9" name="Google Shape;6799;p6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0" name="Google Shape;6800;p6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1" name="Google Shape;6801;p6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2" name="Google Shape;6802;p6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3" name="Google Shape;6803;p6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04" name="Google Shape;6804;p67"/>
          <p:cNvGrpSpPr/>
          <p:nvPr/>
        </p:nvGrpSpPr>
        <p:grpSpPr>
          <a:xfrm>
            <a:off x="2626898" y="2773770"/>
            <a:ext cx="355258" cy="311458"/>
            <a:chOff x="-46042675" y="3218600"/>
            <a:chExt cx="300100" cy="263100"/>
          </a:xfrm>
        </p:grpSpPr>
        <p:sp>
          <p:nvSpPr>
            <p:cNvPr id="6805" name="Google Shape;6805;p6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6" name="Google Shape;6806;p6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7" name="Google Shape;6807;p6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8" name="Google Shape;6808;p6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9" name="Google Shape;6809;p6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0" name="Google Shape;6810;p6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11" name="Google Shape;6811;p67"/>
          <p:cNvGrpSpPr/>
          <p:nvPr/>
        </p:nvGrpSpPr>
        <p:grpSpPr>
          <a:xfrm>
            <a:off x="2626898" y="3188219"/>
            <a:ext cx="355258" cy="323118"/>
            <a:chOff x="-46042675" y="3568700"/>
            <a:chExt cx="300100" cy="272950"/>
          </a:xfrm>
        </p:grpSpPr>
        <p:sp>
          <p:nvSpPr>
            <p:cNvPr id="6812" name="Google Shape;6812;p6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3" name="Google Shape;6813;p6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4" name="Google Shape;6814;p6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5" name="Google Shape;6815;p6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16" name="Google Shape;6816;p67"/>
          <p:cNvGrpSpPr/>
          <p:nvPr/>
        </p:nvGrpSpPr>
        <p:grpSpPr>
          <a:xfrm>
            <a:off x="2668849" y="3625189"/>
            <a:ext cx="271357" cy="356057"/>
            <a:chOff x="-46007225" y="3937825"/>
            <a:chExt cx="229225" cy="300775"/>
          </a:xfrm>
        </p:grpSpPr>
        <p:sp>
          <p:nvSpPr>
            <p:cNvPr id="6817" name="Google Shape;6817;p6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8" name="Google Shape;6818;p6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9" name="Google Shape;6819;p6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0" name="Google Shape;6820;p6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1" name="Google Shape;6821;p6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2" name="Google Shape;6822;p6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3" name="Google Shape;6823;p6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4" name="Google Shape;6824;p6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5" name="Google Shape;6825;p6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6" name="Google Shape;6826;p6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27" name="Google Shape;6827;p67"/>
          <p:cNvGrpSpPr/>
          <p:nvPr/>
        </p:nvGrpSpPr>
        <p:grpSpPr>
          <a:xfrm>
            <a:off x="3974341" y="3615275"/>
            <a:ext cx="312375" cy="357596"/>
            <a:chOff x="-44895900" y="3929450"/>
            <a:chExt cx="263875" cy="302075"/>
          </a:xfrm>
        </p:grpSpPr>
        <p:sp>
          <p:nvSpPr>
            <p:cNvPr id="6828" name="Google Shape;6828;p6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9" name="Google Shape;6829;p6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0" name="Google Shape;6830;p6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1" name="Google Shape;6831;p6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2" name="Google Shape;6832;p6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3" name="Google Shape;6833;p6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34" name="Google Shape;6834;p67"/>
          <p:cNvGrpSpPr/>
          <p:nvPr/>
        </p:nvGrpSpPr>
        <p:grpSpPr>
          <a:xfrm>
            <a:off x="2148160" y="1398036"/>
            <a:ext cx="356205" cy="332885"/>
            <a:chOff x="-49397175" y="3192625"/>
            <a:chExt cx="300900" cy="281200"/>
          </a:xfrm>
        </p:grpSpPr>
        <p:sp>
          <p:nvSpPr>
            <p:cNvPr id="6835" name="Google Shape;6835;p6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6" name="Google Shape;6836;p6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7" name="Google Shape;6837;p6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8" name="Google Shape;6838;p6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9" name="Google Shape;6839;p6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0" name="Google Shape;6840;p6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1" name="Google Shape;6841;p6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42" name="Google Shape;6842;p67"/>
          <p:cNvGrpSpPr/>
          <p:nvPr/>
        </p:nvGrpSpPr>
        <p:grpSpPr>
          <a:xfrm>
            <a:off x="2174263" y="1822251"/>
            <a:ext cx="304000" cy="356205"/>
            <a:chOff x="-49375900" y="3550975"/>
            <a:chExt cx="256800" cy="300900"/>
          </a:xfrm>
        </p:grpSpPr>
        <p:sp>
          <p:nvSpPr>
            <p:cNvPr id="6843" name="Google Shape;6843;p6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4" name="Google Shape;6844;p6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5" name="Google Shape;6845;p6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6" name="Google Shape;6846;p6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7" name="Google Shape;6847;p6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8" name="Google Shape;6848;p6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9" name="Google Shape;6849;p6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0" name="Google Shape;6850;p6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1" name="Google Shape;6851;p6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2" name="Google Shape;6852;p6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3" name="Google Shape;6853;p6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54" name="Google Shape;6854;p67"/>
          <p:cNvGrpSpPr/>
          <p:nvPr/>
        </p:nvGrpSpPr>
        <p:grpSpPr>
          <a:xfrm>
            <a:off x="2169616" y="2259546"/>
            <a:ext cx="313293" cy="356205"/>
            <a:chOff x="-49378250" y="3920375"/>
            <a:chExt cx="264650" cy="300900"/>
          </a:xfrm>
        </p:grpSpPr>
        <p:sp>
          <p:nvSpPr>
            <p:cNvPr id="6855" name="Google Shape;6855;p6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6" name="Google Shape;6856;p6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7" name="Google Shape;6857;p6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8" name="Google Shape;6858;p6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9" name="Google Shape;6859;p6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0" name="Google Shape;6860;p6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1" name="Google Shape;6861;p6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62" name="Google Shape;6862;p67"/>
          <p:cNvGrpSpPr/>
          <p:nvPr/>
        </p:nvGrpSpPr>
        <p:grpSpPr>
          <a:xfrm>
            <a:off x="888604" y="2752344"/>
            <a:ext cx="312375" cy="357123"/>
            <a:chOff x="-47505300" y="3200500"/>
            <a:chExt cx="263875" cy="301675"/>
          </a:xfrm>
        </p:grpSpPr>
        <p:sp>
          <p:nvSpPr>
            <p:cNvPr id="6863" name="Google Shape;6863;p6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4" name="Google Shape;6864;p6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5" name="Google Shape;6865;p6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6" name="Google Shape;6866;p6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7" name="Google Shape;6867;p6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8" name="Google Shape;6868;p6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9" name="Google Shape;6869;p6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0" name="Google Shape;6870;p6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1" name="Google Shape;6871;p6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2" name="Google Shape;6872;p6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3" name="Google Shape;6873;p6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4" name="Google Shape;6874;p6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5" name="Google Shape;6875;p6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76" name="Google Shape;6876;p67"/>
          <p:cNvGrpSpPr/>
          <p:nvPr/>
        </p:nvGrpSpPr>
        <p:grpSpPr>
          <a:xfrm>
            <a:off x="866704" y="3188692"/>
            <a:ext cx="356176" cy="355051"/>
            <a:chOff x="-47524975" y="3569100"/>
            <a:chExt cx="300875" cy="299925"/>
          </a:xfrm>
        </p:grpSpPr>
        <p:sp>
          <p:nvSpPr>
            <p:cNvPr id="6877" name="Google Shape;6877;p6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8" name="Google Shape;6878;p6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9" name="Google Shape;6879;p6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0" name="Google Shape;6880;p6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1" name="Google Shape;6881;p6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82" name="Google Shape;6882;p67"/>
          <p:cNvGrpSpPr/>
          <p:nvPr/>
        </p:nvGrpSpPr>
        <p:grpSpPr>
          <a:xfrm>
            <a:off x="867162" y="3667954"/>
            <a:ext cx="355258" cy="270410"/>
            <a:chOff x="-47523400" y="3973950"/>
            <a:chExt cx="300100" cy="228425"/>
          </a:xfrm>
        </p:grpSpPr>
        <p:sp>
          <p:nvSpPr>
            <p:cNvPr id="6883" name="Google Shape;6883;p6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4" name="Google Shape;6884;p6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5" name="Google Shape;6885;p6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6" name="Google Shape;6886;p6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7" name="Google Shape;6887;p6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88" name="Google Shape;6888;p67"/>
          <p:cNvGrpSpPr/>
          <p:nvPr/>
        </p:nvGrpSpPr>
        <p:grpSpPr>
          <a:xfrm>
            <a:off x="3072283" y="2750953"/>
            <a:ext cx="354341" cy="357596"/>
            <a:chOff x="-45673275" y="3199325"/>
            <a:chExt cx="299325" cy="302075"/>
          </a:xfrm>
        </p:grpSpPr>
        <p:sp>
          <p:nvSpPr>
            <p:cNvPr id="6889" name="Google Shape;6889;p6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0" name="Google Shape;6890;p6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1" name="Google Shape;6891;p6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92" name="Google Shape;6892;p67"/>
          <p:cNvGrpSpPr/>
          <p:nvPr/>
        </p:nvGrpSpPr>
        <p:grpSpPr>
          <a:xfrm>
            <a:off x="3071351" y="3209202"/>
            <a:ext cx="356205" cy="314240"/>
            <a:chOff x="-45674075" y="3586425"/>
            <a:chExt cx="300900" cy="265450"/>
          </a:xfrm>
        </p:grpSpPr>
        <p:sp>
          <p:nvSpPr>
            <p:cNvPr id="6893" name="Google Shape;6893;p6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4" name="Google Shape;6894;p6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95" name="Google Shape;6895;p67"/>
          <p:cNvGrpSpPr/>
          <p:nvPr/>
        </p:nvGrpSpPr>
        <p:grpSpPr>
          <a:xfrm>
            <a:off x="3072283" y="3625041"/>
            <a:ext cx="354341" cy="356205"/>
            <a:chOff x="-45673275" y="3937700"/>
            <a:chExt cx="299325" cy="300900"/>
          </a:xfrm>
        </p:grpSpPr>
        <p:sp>
          <p:nvSpPr>
            <p:cNvPr id="6896" name="Google Shape;6896;p6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7" name="Google Shape;6897;p6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8" name="Google Shape;6898;p6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9" name="Google Shape;6899;p6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0" name="Google Shape;6900;p6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1" name="Google Shape;6901;p6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02" name="Google Shape;6902;p67"/>
          <p:cNvGrpSpPr/>
          <p:nvPr/>
        </p:nvGrpSpPr>
        <p:grpSpPr>
          <a:xfrm>
            <a:off x="2186449" y="4117825"/>
            <a:ext cx="356205" cy="356205"/>
            <a:chOff x="-44512325" y="3176075"/>
            <a:chExt cx="300900" cy="300900"/>
          </a:xfrm>
        </p:grpSpPr>
        <p:sp>
          <p:nvSpPr>
            <p:cNvPr id="6903" name="Google Shape;6903;p6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4" name="Google Shape;6904;p6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5" name="Google Shape;6905;p6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06" name="Google Shape;6906;p67"/>
          <p:cNvGrpSpPr/>
          <p:nvPr/>
        </p:nvGrpSpPr>
        <p:grpSpPr>
          <a:xfrm>
            <a:off x="2589789" y="1386849"/>
            <a:ext cx="354341" cy="354341"/>
            <a:chOff x="-49027775" y="3183175"/>
            <a:chExt cx="299325" cy="299325"/>
          </a:xfrm>
        </p:grpSpPr>
        <p:sp>
          <p:nvSpPr>
            <p:cNvPr id="6907" name="Google Shape;6907;p6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8" name="Google Shape;6908;p6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9" name="Google Shape;6909;p6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0" name="Google Shape;6910;p6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11" name="Google Shape;6911;p67"/>
          <p:cNvGrpSpPr/>
          <p:nvPr/>
        </p:nvGrpSpPr>
        <p:grpSpPr>
          <a:xfrm>
            <a:off x="2589330" y="1822251"/>
            <a:ext cx="355258" cy="357152"/>
            <a:chOff x="-49027775" y="3550975"/>
            <a:chExt cx="300100" cy="301700"/>
          </a:xfrm>
        </p:grpSpPr>
        <p:sp>
          <p:nvSpPr>
            <p:cNvPr id="6912" name="Google Shape;6912;p6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3" name="Google Shape;6913;p6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4" name="Google Shape;6914;p6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5" name="Google Shape;6915;p6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6" name="Google Shape;6916;p6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7" name="Google Shape;6917;p6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8" name="Google Shape;6918;p6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9" name="Google Shape;6919;p6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0" name="Google Shape;6920;p6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1" name="Google Shape;6921;p6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22" name="Google Shape;6922;p67"/>
          <p:cNvGrpSpPr/>
          <p:nvPr/>
        </p:nvGrpSpPr>
        <p:grpSpPr>
          <a:xfrm>
            <a:off x="2587406" y="2259310"/>
            <a:ext cx="359106" cy="355525"/>
            <a:chOff x="-49031025" y="3920175"/>
            <a:chExt cx="303350" cy="300325"/>
          </a:xfrm>
        </p:grpSpPr>
        <p:sp>
          <p:nvSpPr>
            <p:cNvPr id="6923" name="Google Shape;6923;p6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4" name="Google Shape;6924;p6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5" name="Google Shape;6925;p6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6" name="Google Shape;6926;p6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7" name="Google Shape;6927;p6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8" name="Google Shape;6928;p6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29" name="Google Shape;6929;p67"/>
          <p:cNvGrpSpPr/>
          <p:nvPr/>
        </p:nvGrpSpPr>
        <p:grpSpPr>
          <a:xfrm>
            <a:off x="1303511" y="2752344"/>
            <a:ext cx="356176" cy="354341"/>
            <a:chOff x="-47155575" y="3200500"/>
            <a:chExt cx="300875" cy="299325"/>
          </a:xfrm>
        </p:grpSpPr>
        <p:sp>
          <p:nvSpPr>
            <p:cNvPr id="6930" name="Google Shape;6930;p6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1" name="Google Shape;6931;p6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2" name="Google Shape;6932;p6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3" name="Google Shape;6933;p6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4" name="Google Shape;6934;p6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5" name="Google Shape;6935;p6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36" name="Google Shape;6936;p67"/>
          <p:cNvGrpSpPr/>
          <p:nvPr/>
        </p:nvGrpSpPr>
        <p:grpSpPr>
          <a:xfrm>
            <a:off x="1303970" y="3188692"/>
            <a:ext cx="355258" cy="355258"/>
            <a:chOff x="-47154800" y="3569100"/>
            <a:chExt cx="300100" cy="300100"/>
          </a:xfrm>
        </p:grpSpPr>
        <p:sp>
          <p:nvSpPr>
            <p:cNvPr id="6937" name="Google Shape;6937;p6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8" name="Google Shape;6938;p6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9" name="Google Shape;6939;p6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0" name="Google Shape;6940;p6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1" name="Google Shape;6941;p6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2" name="Google Shape;6942;p6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43" name="Google Shape;6943;p67"/>
          <p:cNvGrpSpPr/>
          <p:nvPr/>
        </p:nvGrpSpPr>
        <p:grpSpPr>
          <a:xfrm>
            <a:off x="1304443" y="3626905"/>
            <a:ext cx="354311" cy="353423"/>
            <a:chOff x="-47154000" y="3939275"/>
            <a:chExt cx="299300" cy="298550"/>
          </a:xfrm>
        </p:grpSpPr>
        <p:sp>
          <p:nvSpPr>
            <p:cNvPr id="6944" name="Google Shape;6944;p6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5" name="Google Shape;6945;p6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6" name="Google Shape;6946;p6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7" name="Google Shape;6947;p6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48" name="Google Shape;6948;p67"/>
          <p:cNvGrpSpPr/>
          <p:nvPr/>
        </p:nvGrpSpPr>
        <p:grpSpPr>
          <a:xfrm>
            <a:off x="3529733" y="2752344"/>
            <a:ext cx="312375" cy="354341"/>
            <a:chOff x="-45286550" y="3200500"/>
            <a:chExt cx="263875" cy="299325"/>
          </a:xfrm>
        </p:grpSpPr>
        <p:sp>
          <p:nvSpPr>
            <p:cNvPr id="6949" name="Google Shape;6949;p6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0" name="Google Shape;6950;p6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1" name="Google Shape;6951;p6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52" name="Google Shape;6952;p67"/>
          <p:cNvGrpSpPr/>
          <p:nvPr/>
        </p:nvGrpSpPr>
        <p:grpSpPr>
          <a:xfrm>
            <a:off x="3529733" y="3189639"/>
            <a:ext cx="312375" cy="354311"/>
            <a:chOff x="-45286550" y="3569900"/>
            <a:chExt cx="263875" cy="299300"/>
          </a:xfrm>
        </p:grpSpPr>
        <p:sp>
          <p:nvSpPr>
            <p:cNvPr id="6953" name="Google Shape;6953;p6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4" name="Google Shape;6954;p6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5" name="Google Shape;6955;p6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6" name="Google Shape;6956;p6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7" name="Google Shape;6957;p6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8" name="Google Shape;6958;p6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59" name="Google Shape;6959;p67"/>
          <p:cNvGrpSpPr/>
          <p:nvPr/>
        </p:nvGrpSpPr>
        <p:grpSpPr>
          <a:xfrm>
            <a:off x="3540920" y="3625988"/>
            <a:ext cx="290001" cy="355258"/>
            <a:chOff x="-45277900" y="3938500"/>
            <a:chExt cx="244975" cy="300100"/>
          </a:xfrm>
        </p:grpSpPr>
        <p:sp>
          <p:nvSpPr>
            <p:cNvPr id="6960" name="Google Shape;6960;p6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1" name="Google Shape;6961;p6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2" name="Google Shape;6962;p6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3" name="Google Shape;6963;p6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64" name="Google Shape;6964;p67"/>
          <p:cNvGrpSpPr/>
          <p:nvPr/>
        </p:nvGrpSpPr>
        <p:grpSpPr>
          <a:xfrm>
            <a:off x="2626869" y="4095090"/>
            <a:ext cx="355258" cy="355258"/>
            <a:chOff x="-44502875" y="3576975"/>
            <a:chExt cx="300100" cy="300100"/>
          </a:xfrm>
        </p:grpSpPr>
        <p:sp>
          <p:nvSpPr>
            <p:cNvPr id="6965" name="Google Shape;6965;p6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6" name="Google Shape;6966;p6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7" name="Google Shape;6967;p6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68" name="Google Shape;6968;p67"/>
          <p:cNvGrpSpPr/>
          <p:nvPr/>
        </p:nvGrpSpPr>
        <p:grpSpPr>
          <a:xfrm>
            <a:off x="4835456" y="1828361"/>
            <a:ext cx="356196" cy="354670"/>
            <a:chOff x="-13946200" y="3647075"/>
            <a:chExt cx="353650" cy="352100"/>
          </a:xfrm>
        </p:grpSpPr>
        <p:sp>
          <p:nvSpPr>
            <p:cNvPr id="6969" name="Google Shape;6969;p6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0" name="Google Shape;6970;p6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1" name="Google Shape;6971;p6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2" name="Google Shape;6972;p6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3" name="Google Shape;6973;p6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4" name="Google Shape;6974;p6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75" name="Google Shape;6975;p67"/>
          <p:cNvGrpSpPr/>
          <p:nvPr/>
        </p:nvGrpSpPr>
        <p:grpSpPr>
          <a:xfrm>
            <a:off x="6618849" y="1387844"/>
            <a:ext cx="357002" cy="354267"/>
            <a:chOff x="-12163025" y="3214275"/>
            <a:chExt cx="354450" cy="351700"/>
          </a:xfrm>
        </p:grpSpPr>
        <p:sp>
          <p:nvSpPr>
            <p:cNvPr id="6976" name="Google Shape;6976;p6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7" name="Google Shape;6977;p6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8" name="Google Shape;6978;p6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79" name="Google Shape;6979;p67"/>
          <p:cNvGrpSpPr/>
          <p:nvPr/>
        </p:nvGrpSpPr>
        <p:grpSpPr>
          <a:xfrm>
            <a:off x="6619629" y="1827581"/>
            <a:ext cx="355441" cy="356232"/>
            <a:chOff x="-12160675" y="3647875"/>
            <a:chExt cx="352900" cy="353650"/>
          </a:xfrm>
        </p:grpSpPr>
        <p:sp>
          <p:nvSpPr>
            <p:cNvPr id="6980" name="Google Shape;6980;p6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1" name="Google Shape;6981;p6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2" name="Google Shape;6982;p6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3" name="Google Shape;6983;p6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4" name="Google Shape;6984;p6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5" name="Google Shape;6985;p6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6" name="Google Shape;6986;p6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87" name="Google Shape;6987;p67"/>
          <p:cNvGrpSpPr/>
          <p:nvPr/>
        </p:nvGrpSpPr>
        <p:grpSpPr>
          <a:xfrm>
            <a:off x="6630345" y="2272036"/>
            <a:ext cx="354635" cy="356232"/>
            <a:chOff x="-12160675" y="4081850"/>
            <a:chExt cx="352100" cy="353650"/>
          </a:xfrm>
        </p:grpSpPr>
        <p:sp>
          <p:nvSpPr>
            <p:cNvPr id="6988" name="Google Shape;6988;p6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9" name="Google Shape;6989;p6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0" name="Google Shape;6990;p6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1" name="Google Shape;6991;p6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2" name="Google Shape;6992;p6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3" name="Google Shape;6993;p6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94" name="Google Shape;6994;p67"/>
          <p:cNvGrpSpPr/>
          <p:nvPr/>
        </p:nvGrpSpPr>
        <p:grpSpPr>
          <a:xfrm>
            <a:off x="4835311" y="2746480"/>
            <a:ext cx="355416" cy="355652"/>
            <a:chOff x="-10391650" y="3180600"/>
            <a:chExt cx="352875" cy="353075"/>
          </a:xfrm>
        </p:grpSpPr>
        <p:sp>
          <p:nvSpPr>
            <p:cNvPr id="6995" name="Google Shape;6995;p6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6" name="Google Shape;6996;p6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7" name="Google Shape;6997;p6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8" name="Google Shape;6998;p6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9" name="Google Shape;6999;p6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0" name="Google Shape;7000;p6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01" name="Google Shape;7001;p67"/>
          <p:cNvGrpSpPr/>
          <p:nvPr/>
        </p:nvGrpSpPr>
        <p:grpSpPr>
          <a:xfrm>
            <a:off x="4835310" y="3223278"/>
            <a:ext cx="354635" cy="353890"/>
            <a:chOff x="-10390875" y="3616350"/>
            <a:chExt cx="352100" cy="351325"/>
          </a:xfrm>
        </p:grpSpPr>
        <p:sp>
          <p:nvSpPr>
            <p:cNvPr id="7002" name="Google Shape;7002;p6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3" name="Google Shape;7003;p6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4" name="Google Shape;7004;p6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05" name="Google Shape;7005;p67"/>
          <p:cNvGrpSpPr/>
          <p:nvPr/>
        </p:nvGrpSpPr>
        <p:grpSpPr>
          <a:xfrm>
            <a:off x="7502285" y="2747943"/>
            <a:ext cx="312585" cy="354670"/>
            <a:chOff x="-10370400" y="4049550"/>
            <a:chExt cx="310350" cy="352100"/>
          </a:xfrm>
        </p:grpSpPr>
        <p:sp>
          <p:nvSpPr>
            <p:cNvPr id="7006" name="Google Shape;7006;p6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7" name="Google Shape;7007;p6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8" name="Google Shape;7008;p6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9" name="Google Shape;7009;p6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0" name="Google Shape;7010;p6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11" name="Google Shape;7011;p67"/>
          <p:cNvGrpSpPr/>
          <p:nvPr/>
        </p:nvGrpSpPr>
        <p:grpSpPr>
          <a:xfrm>
            <a:off x="6606541" y="2746884"/>
            <a:ext cx="379236" cy="354847"/>
            <a:chOff x="-8674650" y="3210975"/>
            <a:chExt cx="376525" cy="352275"/>
          </a:xfrm>
        </p:grpSpPr>
        <p:sp>
          <p:nvSpPr>
            <p:cNvPr id="7012" name="Google Shape;7012;p6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3" name="Google Shape;7013;p6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4" name="Google Shape;7014;p6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5" name="Google Shape;7015;p6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6" name="Google Shape;7016;p6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7" name="Google Shape;7017;p6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18" name="Google Shape;7018;p67"/>
          <p:cNvGrpSpPr/>
          <p:nvPr/>
        </p:nvGrpSpPr>
        <p:grpSpPr>
          <a:xfrm>
            <a:off x="5278038" y="1828361"/>
            <a:ext cx="356221" cy="354670"/>
            <a:chOff x="-13512225" y="3647075"/>
            <a:chExt cx="353675" cy="352100"/>
          </a:xfrm>
        </p:grpSpPr>
        <p:sp>
          <p:nvSpPr>
            <p:cNvPr id="7019" name="Google Shape;7019;p6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0" name="Google Shape;7020;p6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1" name="Google Shape;7021;p6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2" name="Google Shape;7022;p6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3" name="Google Shape;7023;p6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4" name="Google Shape;7024;p6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5" name="Google Shape;7025;p6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6" name="Google Shape;7026;p6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7" name="Google Shape;7027;p6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8" name="Google Shape;7028;p6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29" name="Google Shape;7029;p67"/>
          <p:cNvGrpSpPr/>
          <p:nvPr/>
        </p:nvGrpSpPr>
        <p:grpSpPr>
          <a:xfrm>
            <a:off x="5288351" y="2272427"/>
            <a:ext cx="356221" cy="355451"/>
            <a:chOff x="-13512225" y="4080275"/>
            <a:chExt cx="353675" cy="352875"/>
          </a:xfrm>
        </p:grpSpPr>
        <p:sp>
          <p:nvSpPr>
            <p:cNvPr id="7030" name="Google Shape;7030;p6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1" name="Google Shape;7031;p6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2" name="Google Shape;7032;p6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3" name="Google Shape;7033;p6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4" name="Google Shape;7034;p6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5" name="Google Shape;7035;p6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6" name="Google Shape;7036;p6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7" name="Google Shape;7037;p6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8" name="Google Shape;7038;p6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9" name="Google Shape;7039;p6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0" name="Google Shape;7040;p6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41" name="Google Shape;7041;p67"/>
          <p:cNvGrpSpPr/>
          <p:nvPr/>
        </p:nvGrpSpPr>
        <p:grpSpPr>
          <a:xfrm>
            <a:off x="7061431" y="1419788"/>
            <a:ext cx="356196" cy="290379"/>
            <a:chOff x="-11728250" y="3245400"/>
            <a:chExt cx="353650" cy="288275"/>
          </a:xfrm>
        </p:grpSpPr>
        <p:sp>
          <p:nvSpPr>
            <p:cNvPr id="7042" name="Google Shape;7042;p6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3" name="Google Shape;7043;p6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4" name="Google Shape;7044;p6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5" name="Google Shape;7045;p6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6" name="Google Shape;7046;p6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47" name="Google Shape;7047;p67"/>
          <p:cNvGrpSpPr/>
          <p:nvPr/>
        </p:nvGrpSpPr>
        <p:grpSpPr>
          <a:xfrm>
            <a:off x="7093939" y="2272427"/>
            <a:ext cx="311804" cy="355451"/>
            <a:chOff x="-11703850" y="4081850"/>
            <a:chExt cx="309575" cy="352875"/>
          </a:xfrm>
        </p:grpSpPr>
        <p:sp>
          <p:nvSpPr>
            <p:cNvPr id="7048" name="Google Shape;7048;p6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9" name="Google Shape;7049;p6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0" name="Google Shape;7050;p6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1" name="Google Shape;7051;p6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2" name="Google Shape;7052;p6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3" name="Google Shape;7053;p6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4" name="Google Shape;7054;p6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5" name="Google Shape;7055;p6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56" name="Google Shape;7056;p67"/>
          <p:cNvGrpSpPr/>
          <p:nvPr/>
        </p:nvGrpSpPr>
        <p:grpSpPr>
          <a:xfrm>
            <a:off x="5282595" y="2746580"/>
            <a:ext cx="357002" cy="355451"/>
            <a:chOff x="-9958475" y="3180025"/>
            <a:chExt cx="354450" cy="352875"/>
          </a:xfrm>
        </p:grpSpPr>
        <p:sp>
          <p:nvSpPr>
            <p:cNvPr id="7057" name="Google Shape;7057;p6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8" name="Google Shape;7058;p6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9" name="Google Shape;7059;p6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60" name="Google Shape;7060;p67"/>
          <p:cNvGrpSpPr/>
          <p:nvPr/>
        </p:nvGrpSpPr>
        <p:grpSpPr>
          <a:xfrm>
            <a:off x="5291722" y="3222561"/>
            <a:ext cx="337966" cy="355325"/>
            <a:chOff x="-9949025" y="3615575"/>
            <a:chExt cx="335550" cy="352750"/>
          </a:xfrm>
        </p:grpSpPr>
        <p:sp>
          <p:nvSpPr>
            <p:cNvPr id="7061" name="Google Shape;7061;p6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2" name="Google Shape;7062;p6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3" name="Google Shape;7063;p6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64" name="Google Shape;7064;p67"/>
          <p:cNvGrpSpPr/>
          <p:nvPr/>
        </p:nvGrpSpPr>
        <p:grpSpPr>
          <a:xfrm>
            <a:off x="7926568" y="2746067"/>
            <a:ext cx="360175" cy="358423"/>
            <a:chOff x="-9961625" y="4048175"/>
            <a:chExt cx="357600" cy="355825"/>
          </a:xfrm>
        </p:grpSpPr>
        <p:sp>
          <p:nvSpPr>
            <p:cNvPr id="7065" name="Google Shape;7065;p6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6" name="Google Shape;7066;p6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7" name="Google Shape;7067;p6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8" name="Google Shape;7068;p6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9" name="Google Shape;7069;p6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0" name="Google Shape;7070;p6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71" name="Google Shape;7071;p67"/>
          <p:cNvGrpSpPr/>
          <p:nvPr/>
        </p:nvGrpSpPr>
        <p:grpSpPr>
          <a:xfrm>
            <a:off x="6613289" y="3221579"/>
            <a:ext cx="364959" cy="357289"/>
            <a:chOff x="-8680950" y="3624225"/>
            <a:chExt cx="362350" cy="354700"/>
          </a:xfrm>
        </p:grpSpPr>
        <p:sp>
          <p:nvSpPr>
            <p:cNvPr id="7072" name="Google Shape;7072;p6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3" name="Google Shape;7073;p6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4" name="Google Shape;7074;p6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5" name="Google Shape;7075;p6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6" name="Google Shape;7076;p6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7" name="Google Shape;7077;p6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78" name="Google Shape;7078;p67"/>
          <p:cNvGrpSpPr/>
          <p:nvPr/>
        </p:nvGrpSpPr>
        <p:grpSpPr>
          <a:xfrm>
            <a:off x="5749533" y="1387239"/>
            <a:ext cx="313365" cy="355476"/>
            <a:chOff x="-13056975" y="3212300"/>
            <a:chExt cx="311125" cy="352900"/>
          </a:xfrm>
        </p:grpSpPr>
        <p:sp>
          <p:nvSpPr>
            <p:cNvPr id="7079" name="Google Shape;7079;p6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0" name="Google Shape;7080;p6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1" name="Google Shape;7081;p6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2" name="Google Shape;7082;p6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83" name="Google Shape;7083;p67"/>
          <p:cNvGrpSpPr/>
          <p:nvPr/>
        </p:nvGrpSpPr>
        <p:grpSpPr>
          <a:xfrm>
            <a:off x="5726921" y="1828034"/>
            <a:ext cx="358588" cy="355325"/>
            <a:chOff x="-13077450" y="3647075"/>
            <a:chExt cx="356025" cy="352750"/>
          </a:xfrm>
        </p:grpSpPr>
        <p:sp>
          <p:nvSpPr>
            <p:cNvPr id="7084" name="Google Shape;7084;p6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5" name="Google Shape;7085;p6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6" name="Google Shape;7086;p6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87" name="Google Shape;7087;p67"/>
          <p:cNvGrpSpPr/>
          <p:nvPr/>
        </p:nvGrpSpPr>
        <p:grpSpPr>
          <a:xfrm>
            <a:off x="5738027" y="2271633"/>
            <a:ext cx="357002" cy="357037"/>
            <a:chOff x="-13079025" y="4079475"/>
            <a:chExt cx="354450" cy="354450"/>
          </a:xfrm>
        </p:grpSpPr>
        <p:sp>
          <p:nvSpPr>
            <p:cNvPr id="7088" name="Google Shape;7088;p6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9" name="Google Shape;7089;p6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0" name="Google Shape;7090;p6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1" name="Google Shape;7091;p6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92" name="Google Shape;7092;p67"/>
          <p:cNvGrpSpPr/>
          <p:nvPr/>
        </p:nvGrpSpPr>
        <p:grpSpPr>
          <a:xfrm>
            <a:off x="7511094" y="1387642"/>
            <a:ext cx="356221" cy="354670"/>
            <a:chOff x="-11292700" y="3213875"/>
            <a:chExt cx="353675" cy="352100"/>
          </a:xfrm>
        </p:grpSpPr>
        <p:sp>
          <p:nvSpPr>
            <p:cNvPr id="7093" name="Google Shape;7093;p6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4" name="Google Shape;7094;p6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5" name="Google Shape;7095;p6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6" name="Google Shape;7096;p6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7" name="Google Shape;7097;p6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8" name="Google Shape;7098;p6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9" name="Google Shape;7099;p6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00" name="Google Shape;7100;p67"/>
          <p:cNvGrpSpPr/>
          <p:nvPr/>
        </p:nvGrpSpPr>
        <p:grpSpPr>
          <a:xfrm>
            <a:off x="7505152" y="1827581"/>
            <a:ext cx="368106" cy="356232"/>
            <a:chOff x="-11299000" y="3647875"/>
            <a:chExt cx="365475" cy="353650"/>
          </a:xfrm>
        </p:grpSpPr>
        <p:sp>
          <p:nvSpPr>
            <p:cNvPr id="7101" name="Google Shape;7101;p6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2" name="Google Shape;7102;p6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3" name="Google Shape;7103;p6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4" name="Google Shape;7104;p6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5" name="Google Shape;7105;p6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6" name="Google Shape;7106;p6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07" name="Google Shape;7107;p67"/>
          <p:cNvGrpSpPr/>
          <p:nvPr/>
        </p:nvGrpSpPr>
        <p:grpSpPr>
          <a:xfrm>
            <a:off x="7520614" y="2283532"/>
            <a:ext cx="357808" cy="333240"/>
            <a:chOff x="-11295075" y="4092875"/>
            <a:chExt cx="355250" cy="330825"/>
          </a:xfrm>
        </p:grpSpPr>
        <p:sp>
          <p:nvSpPr>
            <p:cNvPr id="7108" name="Google Shape;7108;p6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9" name="Google Shape;7109;p6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0" name="Google Shape;7110;p6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1" name="Google Shape;7111;p6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2" name="Google Shape;7112;p6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13" name="Google Shape;7113;p67"/>
          <p:cNvGrpSpPr/>
          <p:nvPr/>
        </p:nvGrpSpPr>
        <p:grpSpPr>
          <a:xfrm>
            <a:off x="5746214" y="2746580"/>
            <a:ext cx="312585" cy="355451"/>
            <a:chOff x="-9500075" y="3180800"/>
            <a:chExt cx="310350" cy="352875"/>
          </a:xfrm>
        </p:grpSpPr>
        <p:sp>
          <p:nvSpPr>
            <p:cNvPr id="7114" name="Google Shape;7114;p6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5" name="Google Shape;7115;p6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6" name="Google Shape;7116;p6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7" name="Google Shape;7117;p6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8" name="Google Shape;7118;p6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9" name="Google Shape;7119;p6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0" name="Google Shape;7120;p6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1" name="Google Shape;7121;p6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2" name="Google Shape;7122;p6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23" name="Google Shape;7123;p67"/>
          <p:cNvGrpSpPr/>
          <p:nvPr/>
        </p:nvGrpSpPr>
        <p:grpSpPr>
          <a:xfrm>
            <a:off x="5724005" y="3222095"/>
            <a:ext cx="356221" cy="356257"/>
            <a:chOff x="-9523700" y="3614000"/>
            <a:chExt cx="353675" cy="353675"/>
          </a:xfrm>
        </p:grpSpPr>
        <p:sp>
          <p:nvSpPr>
            <p:cNvPr id="7124" name="Google Shape;7124;p6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5" name="Google Shape;7125;p6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6" name="Google Shape;7126;p6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7" name="Google Shape;7127;p6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8" name="Google Shape;7128;p6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9" name="Google Shape;7129;p6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0" name="Google Shape;7130;p6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1" name="Google Shape;7131;p6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2" name="Google Shape;7132;p6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33" name="Google Shape;7133;p67"/>
          <p:cNvGrpSpPr/>
          <p:nvPr/>
        </p:nvGrpSpPr>
        <p:grpSpPr>
          <a:xfrm>
            <a:off x="7508956" y="3244737"/>
            <a:ext cx="356221" cy="354670"/>
            <a:chOff x="-9523700" y="4049550"/>
            <a:chExt cx="353675" cy="352100"/>
          </a:xfrm>
        </p:grpSpPr>
        <p:sp>
          <p:nvSpPr>
            <p:cNvPr id="7134" name="Google Shape;7134;p6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5" name="Google Shape;7135;p6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6" name="Google Shape;7136;p6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7" name="Google Shape;7137;p6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8" name="Google Shape;7138;p6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9" name="Google Shape;7139;p6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0" name="Google Shape;7140;p6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41" name="Google Shape;7141;p67"/>
          <p:cNvGrpSpPr/>
          <p:nvPr/>
        </p:nvGrpSpPr>
        <p:grpSpPr>
          <a:xfrm>
            <a:off x="7065071" y="3244710"/>
            <a:ext cx="357002" cy="311029"/>
            <a:chOff x="-8209150" y="3659675"/>
            <a:chExt cx="354450" cy="308775"/>
          </a:xfrm>
        </p:grpSpPr>
        <p:sp>
          <p:nvSpPr>
            <p:cNvPr id="7142" name="Google Shape;7142;p6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3" name="Google Shape;7143;p6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4" name="Google Shape;7144;p6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5" name="Google Shape;7145;p6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6" name="Google Shape;7146;p6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7" name="Google Shape;7147;p6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48" name="Google Shape;7148;p67"/>
          <p:cNvGrpSpPr/>
          <p:nvPr/>
        </p:nvGrpSpPr>
        <p:grpSpPr>
          <a:xfrm>
            <a:off x="6178632" y="2273623"/>
            <a:ext cx="356221" cy="353059"/>
            <a:chOff x="-12643475" y="4081850"/>
            <a:chExt cx="353675" cy="350500"/>
          </a:xfrm>
        </p:grpSpPr>
        <p:sp>
          <p:nvSpPr>
            <p:cNvPr id="7149" name="Google Shape;7149;p6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0" name="Google Shape;7150;p6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1" name="Google Shape;7151;p6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2" name="Google Shape;7152;p6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153" name="Google Shape;7153;p67"/>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154" name="Google Shape;7154;p67"/>
          <p:cNvGrpSpPr/>
          <p:nvPr/>
        </p:nvGrpSpPr>
        <p:grpSpPr>
          <a:xfrm>
            <a:off x="7961232" y="2283532"/>
            <a:ext cx="356221" cy="333240"/>
            <a:chOff x="-10858725" y="4092875"/>
            <a:chExt cx="353675" cy="330825"/>
          </a:xfrm>
        </p:grpSpPr>
        <p:sp>
          <p:nvSpPr>
            <p:cNvPr id="7155" name="Google Shape;7155;p6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6" name="Google Shape;7156;p6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7" name="Google Shape;7157;p6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8" name="Google Shape;7158;p6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9" name="Google Shape;7159;p6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0" name="Google Shape;7160;p6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61" name="Google Shape;7161;p67"/>
          <p:cNvGrpSpPr/>
          <p:nvPr/>
        </p:nvGrpSpPr>
        <p:grpSpPr>
          <a:xfrm>
            <a:off x="6219755" y="3222498"/>
            <a:ext cx="252278" cy="355451"/>
            <a:chOff x="-9039300" y="3614000"/>
            <a:chExt cx="250475" cy="352875"/>
          </a:xfrm>
        </p:grpSpPr>
        <p:sp>
          <p:nvSpPr>
            <p:cNvPr id="7162" name="Google Shape;7162;p6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3" name="Google Shape;7163;p6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64" name="Google Shape;7164;p67"/>
          <p:cNvGrpSpPr/>
          <p:nvPr/>
        </p:nvGrpSpPr>
        <p:grpSpPr>
          <a:xfrm>
            <a:off x="7951721" y="3244737"/>
            <a:ext cx="354635" cy="354670"/>
            <a:chOff x="-9088150" y="4049550"/>
            <a:chExt cx="352100" cy="352100"/>
          </a:xfrm>
        </p:grpSpPr>
        <p:sp>
          <p:nvSpPr>
            <p:cNvPr id="7165" name="Google Shape;7165;p6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6" name="Google Shape;7166;p6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7" name="Google Shape;7167;p6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8" name="Google Shape;7168;p6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9" name="Google Shape;7169;p6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0" name="Google Shape;7170;p6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71" name="Google Shape;7171;p67"/>
          <p:cNvGrpSpPr/>
          <p:nvPr/>
        </p:nvGrpSpPr>
        <p:grpSpPr>
          <a:xfrm>
            <a:off x="7086085" y="2746970"/>
            <a:ext cx="315757" cy="354670"/>
            <a:chOff x="-8191825" y="3174500"/>
            <a:chExt cx="313500" cy="352100"/>
          </a:xfrm>
        </p:grpSpPr>
        <p:sp>
          <p:nvSpPr>
            <p:cNvPr id="7172" name="Google Shape;7172;p6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3" name="Google Shape;7173;p6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4" name="Google Shape;7174;p6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75" name="Google Shape;7175;p67"/>
          <p:cNvGrpSpPr/>
          <p:nvPr/>
        </p:nvGrpSpPr>
        <p:grpSpPr>
          <a:xfrm>
            <a:off x="4835443" y="1387491"/>
            <a:ext cx="356221" cy="354973"/>
            <a:chOff x="-13947000" y="3212800"/>
            <a:chExt cx="353675" cy="352400"/>
          </a:xfrm>
        </p:grpSpPr>
        <p:sp>
          <p:nvSpPr>
            <p:cNvPr id="7176" name="Google Shape;7176;p6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7" name="Google Shape;7177;p6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178" name="Google Shape;7178;p67"/>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179" name="Google Shape;7179;p67"/>
          <p:cNvGrpSpPr/>
          <p:nvPr/>
        </p:nvGrpSpPr>
        <p:grpSpPr>
          <a:xfrm>
            <a:off x="5278038" y="1386849"/>
            <a:ext cx="356221" cy="356257"/>
            <a:chOff x="-13512225" y="3211525"/>
            <a:chExt cx="353675" cy="353675"/>
          </a:xfrm>
        </p:grpSpPr>
        <p:sp>
          <p:nvSpPr>
            <p:cNvPr id="7180" name="Google Shape;7180;p6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1" name="Google Shape;7181;p6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2" name="Google Shape;7182;p6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3" name="Google Shape;7183;p6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4" name="Google Shape;7184;p6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85" name="Google Shape;7185;p67"/>
          <p:cNvGrpSpPr/>
          <p:nvPr/>
        </p:nvGrpSpPr>
        <p:grpSpPr>
          <a:xfrm>
            <a:off x="6168320" y="1387239"/>
            <a:ext cx="356221" cy="355476"/>
            <a:chOff x="-12643475" y="3212300"/>
            <a:chExt cx="353675" cy="352900"/>
          </a:xfrm>
        </p:grpSpPr>
        <p:sp>
          <p:nvSpPr>
            <p:cNvPr id="7186" name="Google Shape;7186;p6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7" name="Google Shape;7187;p6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8" name="Google Shape;7188;p6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9" name="Google Shape;7189;p6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0" name="Google Shape;7190;p6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1" name="Google Shape;7191;p6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2" name="Google Shape;7192;p6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3" name="Google Shape;7193;p6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4" name="Google Shape;7194;p6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95" name="Google Shape;7195;p67"/>
          <p:cNvGrpSpPr/>
          <p:nvPr/>
        </p:nvGrpSpPr>
        <p:grpSpPr>
          <a:xfrm>
            <a:off x="6168320" y="1839013"/>
            <a:ext cx="356221" cy="333366"/>
            <a:chOff x="-12643475" y="3657325"/>
            <a:chExt cx="353675" cy="330950"/>
          </a:xfrm>
        </p:grpSpPr>
        <p:sp>
          <p:nvSpPr>
            <p:cNvPr id="7196" name="Google Shape;7196;p6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7" name="Google Shape;7197;p6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8" name="Google Shape;7198;p6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9" name="Google Shape;7199;p6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0" name="Google Shape;7200;p6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1" name="Google Shape;7201;p6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02" name="Google Shape;7202;p67"/>
          <p:cNvGrpSpPr/>
          <p:nvPr/>
        </p:nvGrpSpPr>
        <p:grpSpPr>
          <a:xfrm>
            <a:off x="7951322" y="1387642"/>
            <a:ext cx="355416" cy="354670"/>
            <a:chOff x="-10857925" y="3213875"/>
            <a:chExt cx="352875" cy="352100"/>
          </a:xfrm>
        </p:grpSpPr>
        <p:sp>
          <p:nvSpPr>
            <p:cNvPr id="7203" name="Google Shape;7203;p6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4" name="Google Shape;7204;p6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5" name="Google Shape;7205;p6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6" name="Google Shape;7206;p6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7" name="Google Shape;7207;p6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8" name="Google Shape;7208;p6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9" name="Google Shape;7209;p6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0" name="Google Shape;7210;p6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1" name="Google Shape;7211;p6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2" name="Google Shape;7212;p6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13" name="Google Shape;7213;p67"/>
          <p:cNvGrpSpPr/>
          <p:nvPr/>
        </p:nvGrpSpPr>
        <p:grpSpPr>
          <a:xfrm>
            <a:off x="6168237" y="2747071"/>
            <a:ext cx="356096" cy="354469"/>
            <a:chOff x="-9089725" y="3180200"/>
            <a:chExt cx="353550" cy="351900"/>
          </a:xfrm>
        </p:grpSpPr>
        <p:sp>
          <p:nvSpPr>
            <p:cNvPr id="7214" name="Google Shape;7214;p6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5" name="Google Shape;7215;p6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16" name="Google Shape;7216;p67"/>
          <p:cNvGrpSpPr/>
          <p:nvPr/>
        </p:nvGrpSpPr>
        <p:grpSpPr>
          <a:xfrm>
            <a:off x="7060235" y="1826875"/>
            <a:ext cx="358588" cy="357642"/>
            <a:chOff x="7083760" y="1971660"/>
            <a:chExt cx="358588" cy="357642"/>
          </a:xfrm>
        </p:grpSpPr>
        <p:sp>
          <p:nvSpPr>
            <p:cNvPr id="7217" name="Google Shape;7217;p67"/>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8" name="Google Shape;7218;p67"/>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9" name="Google Shape;7219;p67"/>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0" name="Google Shape;7220;p67"/>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1" name="Google Shape;7221;p67"/>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2" name="Google Shape;7222;p67"/>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3" name="Google Shape;7223;p67"/>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4" name="Google Shape;7224;p67"/>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5" name="Google Shape;7225;p67"/>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6" name="Google Shape;7226;p67"/>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7" name="Google Shape;7227;p67"/>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8" name="Google Shape;7228;p67"/>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229" name="Google Shape;7229;p67"/>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Creative Process Icons</a:t>
            </a:r>
            <a:endParaRPr sz="2400">
              <a:solidFill>
                <a:srgbClr val="FFFFFF"/>
              </a:solidFill>
            </a:endParaRPr>
          </a:p>
        </p:txBody>
      </p:sp>
      <p:sp>
        <p:nvSpPr>
          <p:cNvPr id="7230" name="Google Shape;7230;p67"/>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Performing Arts Icons</a:t>
            </a:r>
            <a:endParaRPr sz="2400">
              <a:solidFill>
                <a:srgbClr val="FFFFFF"/>
              </a:solidFill>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7234" name="Shape 7234"/>
        <p:cNvGrpSpPr/>
        <p:nvPr/>
      </p:nvGrpSpPr>
      <p:grpSpPr>
        <a:xfrm>
          <a:off x="0" y="0"/>
          <a:ext cx="0" cy="0"/>
          <a:chOff x="0" y="0"/>
          <a:chExt cx="0" cy="0"/>
        </a:xfrm>
      </p:grpSpPr>
      <p:sp>
        <p:nvSpPr>
          <p:cNvPr id="7235" name="Google Shape;7235;p68"/>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236" name="Google Shape;7236;p68"/>
          <p:cNvGrpSpPr/>
          <p:nvPr/>
        </p:nvGrpSpPr>
        <p:grpSpPr>
          <a:xfrm>
            <a:off x="719610" y="2243507"/>
            <a:ext cx="452798" cy="449473"/>
            <a:chOff x="-21322300" y="3693325"/>
            <a:chExt cx="306400" cy="304150"/>
          </a:xfrm>
        </p:grpSpPr>
        <p:sp>
          <p:nvSpPr>
            <p:cNvPr id="7237" name="Google Shape;7237;p6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8" name="Google Shape;7238;p6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9" name="Google Shape;7239;p6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0" name="Google Shape;7240;p6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41" name="Google Shape;7241;p68"/>
          <p:cNvGrpSpPr/>
          <p:nvPr/>
        </p:nvGrpSpPr>
        <p:grpSpPr>
          <a:xfrm>
            <a:off x="719019" y="2810244"/>
            <a:ext cx="453980" cy="422540"/>
            <a:chOff x="-21322300" y="4077125"/>
            <a:chExt cx="307200" cy="285925"/>
          </a:xfrm>
        </p:grpSpPr>
        <p:sp>
          <p:nvSpPr>
            <p:cNvPr id="7242" name="Google Shape;7242;p6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3" name="Google Shape;7243;p6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4" name="Google Shape;7244;p6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5" name="Google Shape;7245;p6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6" name="Google Shape;7246;p6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7" name="Google Shape;7247;p6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8" name="Google Shape;7248;p6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9" name="Google Shape;7249;p6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0" name="Google Shape;7250;p6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1" name="Google Shape;7251;p6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2" name="Google Shape;7252;p6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3" name="Google Shape;7253;p6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54" name="Google Shape;7254;p68"/>
          <p:cNvGrpSpPr/>
          <p:nvPr/>
        </p:nvGrpSpPr>
        <p:grpSpPr>
          <a:xfrm>
            <a:off x="3496195" y="1689128"/>
            <a:ext cx="451653" cy="450212"/>
            <a:chOff x="-19394200" y="3333800"/>
            <a:chExt cx="305625" cy="304650"/>
          </a:xfrm>
        </p:grpSpPr>
        <p:sp>
          <p:nvSpPr>
            <p:cNvPr id="7255" name="Google Shape;7255;p6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6" name="Google Shape;7256;p6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7" name="Google Shape;7257;p6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8" name="Google Shape;7258;p6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9" name="Google Shape;7259;p6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0" name="Google Shape;7260;p6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1" name="Google Shape;7261;p6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2" name="Google Shape;7262;p6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3" name="Google Shape;7263;p6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64" name="Google Shape;7264;p68"/>
          <p:cNvGrpSpPr/>
          <p:nvPr/>
        </p:nvGrpSpPr>
        <p:grpSpPr>
          <a:xfrm>
            <a:off x="3495032" y="2243580"/>
            <a:ext cx="453980" cy="449325"/>
            <a:chOff x="-19396575" y="3708500"/>
            <a:chExt cx="307200" cy="304050"/>
          </a:xfrm>
        </p:grpSpPr>
        <p:sp>
          <p:nvSpPr>
            <p:cNvPr id="7265" name="Google Shape;7265;p6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6" name="Google Shape;7266;p6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7" name="Google Shape;7267;p6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68" name="Google Shape;7268;p68"/>
          <p:cNvGrpSpPr/>
          <p:nvPr/>
        </p:nvGrpSpPr>
        <p:grpSpPr>
          <a:xfrm>
            <a:off x="3489212" y="2796461"/>
            <a:ext cx="465618" cy="450101"/>
            <a:chOff x="-19394200" y="4084200"/>
            <a:chExt cx="315075" cy="304575"/>
          </a:xfrm>
        </p:grpSpPr>
        <p:sp>
          <p:nvSpPr>
            <p:cNvPr id="7269" name="Google Shape;7269;p6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0" name="Google Shape;7270;p6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1" name="Google Shape;7271;p6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2" name="Google Shape;7272;p6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3" name="Google Shape;7273;p6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4" name="Google Shape;7274;p6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75" name="Google Shape;7275;p68"/>
          <p:cNvGrpSpPr/>
          <p:nvPr/>
        </p:nvGrpSpPr>
        <p:grpSpPr>
          <a:xfrm>
            <a:off x="6294923" y="1689001"/>
            <a:ext cx="400447" cy="450470"/>
            <a:chOff x="-17526750" y="3309200"/>
            <a:chExt cx="270975" cy="304825"/>
          </a:xfrm>
        </p:grpSpPr>
        <p:sp>
          <p:nvSpPr>
            <p:cNvPr id="7276" name="Google Shape;7276;p6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7" name="Google Shape;7277;p6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8" name="Google Shape;7278;p6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9" name="Google Shape;7279;p6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0" name="Google Shape;7280;p6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81" name="Google Shape;7281;p68"/>
          <p:cNvGrpSpPr/>
          <p:nvPr/>
        </p:nvGrpSpPr>
        <p:grpSpPr>
          <a:xfrm>
            <a:off x="6271075" y="2244173"/>
            <a:ext cx="448143" cy="448143"/>
            <a:chOff x="-17542500" y="3684100"/>
            <a:chExt cx="303250" cy="303250"/>
          </a:xfrm>
        </p:grpSpPr>
        <p:sp>
          <p:nvSpPr>
            <p:cNvPr id="7282" name="Google Shape;7282;p6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3" name="Google Shape;7283;p6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4" name="Google Shape;7284;p6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5" name="Google Shape;7285;p6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6" name="Google Shape;7286;p6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7" name="Google Shape;7287;p6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8" name="Google Shape;7288;p6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89" name="Google Shape;7289;p68"/>
          <p:cNvGrpSpPr/>
          <p:nvPr/>
        </p:nvGrpSpPr>
        <p:grpSpPr>
          <a:xfrm>
            <a:off x="6270484" y="2810817"/>
            <a:ext cx="449325" cy="421395"/>
            <a:chOff x="-17542500" y="4068450"/>
            <a:chExt cx="304050" cy="285150"/>
          </a:xfrm>
        </p:grpSpPr>
        <p:sp>
          <p:nvSpPr>
            <p:cNvPr id="7290" name="Google Shape;7290;p6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1" name="Google Shape;7291;p6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2" name="Google Shape;7292;p6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3" name="Google Shape;7293;p6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4" name="Google Shape;7294;p6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5" name="Google Shape;7295;p6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96" name="Google Shape;7296;p68"/>
          <p:cNvGrpSpPr/>
          <p:nvPr/>
        </p:nvGrpSpPr>
        <p:grpSpPr>
          <a:xfrm>
            <a:off x="3500906" y="3342211"/>
            <a:ext cx="343404" cy="449325"/>
            <a:chOff x="-15652200" y="3335975"/>
            <a:chExt cx="232375" cy="304050"/>
          </a:xfrm>
        </p:grpSpPr>
        <p:sp>
          <p:nvSpPr>
            <p:cNvPr id="7297" name="Google Shape;7297;p6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8" name="Google Shape;7298;p6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9" name="Google Shape;7299;p6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0" name="Google Shape;7300;p6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1" name="Google Shape;7301;p6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2" name="Google Shape;7302;p6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3" name="Google Shape;7303;p6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4" name="Google Shape;7304;p6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5" name="Google Shape;7305;p6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06" name="Google Shape;7306;p68"/>
          <p:cNvGrpSpPr/>
          <p:nvPr/>
        </p:nvGrpSpPr>
        <p:grpSpPr>
          <a:xfrm>
            <a:off x="1274819" y="2243729"/>
            <a:ext cx="449325" cy="449030"/>
            <a:chOff x="-20945825" y="3692175"/>
            <a:chExt cx="304050" cy="303850"/>
          </a:xfrm>
        </p:grpSpPr>
        <p:sp>
          <p:nvSpPr>
            <p:cNvPr id="7307" name="Google Shape;7307;p6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8" name="Google Shape;7308;p6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9" name="Google Shape;7309;p6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0" name="Google Shape;7310;p6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11" name="Google Shape;7311;p68"/>
          <p:cNvGrpSpPr/>
          <p:nvPr/>
        </p:nvGrpSpPr>
        <p:grpSpPr>
          <a:xfrm>
            <a:off x="4081644" y="1689848"/>
            <a:ext cx="372516" cy="448771"/>
            <a:chOff x="-18994100" y="3334775"/>
            <a:chExt cx="252075" cy="303675"/>
          </a:xfrm>
        </p:grpSpPr>
        <p:sp>
          <p:nvSpPr>
            <p:cNvPr id="7312" name="Google Shape;7312;p6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3" name="Google Shape;7313;p6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4" name="Google Shape;7314;p6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5" name="Google Shape;7315;p6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16" name="Google Shape;7316;p68"/>
          <p:cNvGrpSpPr/>
          <p:nvPr/>
        </p:nvGrpSpPr>
        <p:grpSpPr>
          <a:xfrm>
            <a:off x="4096200" y="2244743"/>
            <a:ext cx="343404" cy="446998"/>
            <a:chOff x="-18983850" y="3710075"/>
            <a:chExt cx="232375" cy="302475"/>
          </a:xfrm>
        </p:grpSpPr>
        <p:sp>
          <p:nvSpPr>
            <p:cNvPr id="7317" name="Google Shape;7317;p6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8" name="Google Shape;7318;p6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9" name="Google Shape;7319;p6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0" name="Google Shape;7320;p6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21" name="Google Shape;7321;p68"/>
          <p:cNvGrpSpPr/>
          <p:nvPr/>
        </p:nvGrpSpPr>
        <p:grpSpPr>
          <a:xfrm>
            <a:off x="1274247" y="1689573"/>
            <a:ext cx="450470" cy="449325"/>
            <a:chOff x="-20946600" y="3317850"/>
            <a:chExt cx="304825" cy="304050"/>
          </a:xfrm>
        </p:grpSpPr>
        <p:sp>
          <p:nvSpPr>
            <p:cNvPr id="7322" name="Google Shape;7322;p6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3" name="Google Shape;7323;p6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4" name="Google Shape;7324;p6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25" name="Google Shape;7325;p68"/>
          <p:cNvGrpSpPr/>
          <p:nvPr/>
        </p:nvGrpSpPr>
        <p:grpSpPr>
          <a:xfrm>
            <a:off x="1300422" y="2797442"/>
            <a:ext cx="398119" cy="448143"/>
            <a:chOff x="-20930075" y="4066100"/>
            <a:chExt cx="269400" cy="303250"/>
          </a:xfrm>
        </p:grpSpPr>
        <p:sp>
          <p:nvSpPr>
            <p:cNvPr id="7326" name="Google Shape;7326;p6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7" name="Google Shape;7327;p6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28" name="Google Shape;7328;p68"/>
          <p:cNvGrpSpPr/>
          <p:nvPr/>
        </p:nvGrpSpPr>
        <p:grpSpPr>
          <a:xfrm>
            <a:off x="4042667" y="2797422"/>
            <a:ext cx="450470" cy="448180"/>
            <a:chOff x="-19020075" y="4084200"/>
            <a:chExt cx="304825" cy="303275"/>
          </a:xfrm>
        </p:grpSpPr>
        <p:sp>
          <p:nvSpPr>
            <p:cNvPr id="7329" name="Google Shape;7329;p6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0" name="Google Shape;7330;p6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1" name="Google Shape;7331;p6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2" name="Google Shape;7332;p6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3" name="Google Shape;7333;p6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4" name="Google Shape;7334;p6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5" name="Google Shape;7335;p6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6" name="Google Shape;7336;p6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7" name="Google Shape;7337;p6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38" name="Google Shape;7338;p68"/>
          <p:cNvGrpSpPr/>
          <p:nvPr/>
        </p:nvGrpSpPr>
        <p:grpSpPr>
          <a:xfrm>
            <a:off x="6859931" y="1689001"/>
            <a:ext cx="396937" cy="450470"/>
            <a:chOff x="-17149475" y="3309200"/>
            <a:chExt cx="268600" cy="304825"/>
          </a:xfrm>
        </p:grpSpPr>
        <p:sp>
          <p:nvSpPr>
            <p:cNvPr id="7339" name="Google Shape;7339;p6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0" name="Google Shape;7340;p6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41" name="Google Shape;7341;p68"/>
          <p:cNvGrpSpPr/>
          <p:nvPr/>
        </p:nvGrpSpPr>
        <p:grpSpPr>
          <a:xfrm>
            <a:off x="6833737" y="2258120"/>
            <a:ext cx="449325" cy="420249"/>
            <a:chOff x="-17168375" y="3692750"/>
            <a:chExt cx="304050" cy="284375"/>
          </a:xfrm>
        </p:grpSpPr>
        <p:sp>
          <p:nvSpPr>
            <p:cNvPr id="7342" name="Google Shape;7342;p6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3" name="Google Shape;7343;p6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4" name="Google Shape;7344;p6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5" name="Google Shape;7345;p6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6" name="Google Shape;7346;p6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7" name="Google Shape;7347;p6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8" name="Google Shape;7348;p6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49" name="Google Shape;7349;p68"/>
          <p:cNvGrpSpPr/>
          <p:nvPr/>
        </p:nvGrpSpPr>
        <p:grpSpPr>
          <a:xfrm>
            <a:off x="6830246" y="2796852"/>
            <a:ext cx="456308" cy="449325"/>
            <a:chOff x="-17170750" y="4058800"/>
            <a:chExt cx="308775" cy="304050"/>
          </a:xfrm>
        </p:grpSpPr>
        <p:sp>
          <p:nvSpPr>
            <p:cNvPr id="7350" name="Google Shape;7350;p6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1" name="Google Shape;7351;p6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2" name="Google Shape;7352;p6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3" name="Google Shape;7353;p6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4" name="Google Shape;7354;p6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5" name="Google Shape;7355;p6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6" name="Google Shape;7356;p6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7" name="Google Shape;7357;p6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8" name="Google Shape;7358;p6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9" name="Google Shape;7359;p6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0" name="Google Shape;7360;p6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1" name="Google Shape;7361;p6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2" name="Google Shape;7362;p6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3" name="Google Shape;7363;p6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4" name="Google Shape;7364;p6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5" name="Google Shape;7365;p6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6" name="Google Shape;7366;p6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67" name="Google Shape;7367;p68"/>
          <p:cNvGrpSpPr/>
          <p:nvPr/>
        </p:nvGrpSpPr>
        <p:grpSpPr>
          <a:xfrm>
            <a:off x="5692143" y="3343358"/>
            <a:ext cx="450470" cy="446998"/>
            <a:chOff x="-15688425" y="3707725"/>
            <a:chExt cx="304825" cy="302475"/>
          </a:xfrm>
        </p:grpSpPr>
        <p:sp>
          <p:nvSpPr>
            <p:cNvPr id="7368" name="Google Shape;7368;p6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9" name="Google Shape;7369;p6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0" name="Google Shape;7370;p6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1" name="Google Shape;7371;p6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2" name="Google Shape;7372;p6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3" name="Google Shape;7373;p6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74" name="Google Shape;7374;p68"/>
          <p:cNvGrpSpPr/>
          <p:nvPr/>
        </p:nvGrpSpPr>
        <p:grpSpPr>
          <a:xfrm>
            <a:off x="1836300" y="1690441"/>
            <a:ext cx="451653" cy="447589"/>
            <a:chOff x="-20572500" y="3319025"/>
            <a:chExt cx="305625" cy="302875"/>
          </a:xfrm>
        </p:grpSpPr>
        <p:sp>
          <p:nvSpPr>
            <p:cNvPr id="7375" name="Google Shape;7375;p6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6" name="Google Shape;7376;p6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77" name="Google Shape;7377;p68"/>
          <p:cNvGrpSpPr/>
          <p:nvPr/>
        </p:nvGrpSpPr>
        <p:grpSpPr>
          <a:xfrm>
            <a:off x="1837463" y="2305410"/>
            <a:ext cx="449325" cy="325670"/>
            <a:chOff x="-20571700" y="3722875"/>
            <a:chExt cx="304050" cy="220375"/>
          </a:xfrm>
        </p:grpSpPr>
        <p:sp>
          <p:nvSpPr>
            <p:cNvPr id="7378" name="Google Shape;7378;p6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9" name="Google Shape;7379;p6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0" name="Google Shape;7380;p6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1" name="Google Shape;7381;p6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2" name="Google Shape;7382;p6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3" name="Google Shape;7383;p6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4" name="Google Shape;7384;p6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85" name="Google Shape;7385;p68"/>
          <p:cNvGrpSpPr/>
          <p:nvPr/>
        </p:nvGrpSpPr>
        <p:grpSpPr>
          <a:xfrm>
            <a:off x="1836891" y="2796278"/>
            <a:ext cx="450470" cy="450470"/>
            <a:chOff x="-20571700" y="4066875"/>
            <a:chExt cx="304825" cy="304825"/>
          </a:xfrm>
        </p:grpSpPr>
        <p:sp>
          <p:nvSpPr>
            <p:cNvPr id="7386" name="Google Shape;7386;p6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7" name="Google Shape;7387;p6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8" name="Google Shape;7388;p6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9" name="Google Shape;7389;p6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0" name="Google Shape;7390;p6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1" name="Google Shape;7391;p6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92" name="Google Shape;7392;p68"/>
          <p:cNvGrpSpPr/>
          <p:nvPr/>
        </p:nvGrpSpPr>
        <p:grpSpPr>
          <a:xfrm>
            <a:off x="4603593" y="1688259"/>
            <a:ext cx="453980" cy="451948"/>
            <a:chOff x="-18645175" y="3334200"/>
            <a:chExt cx="307200" cy="305825"/>
          </a:xfrm>
        </p:grpSpPr>
        <p:sp>
          <p:nvSpPr>
            <p:cNvPr id="7393" name="Google Shape;7393;p6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4" name="Google Shape;7394;p6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5" name="Google Shape;7395;p6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6" name="Google Shape;7396;p6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7" name="Google Shape;7397;p6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98" name="Google Shape;7398;p68"/>
          <p:cNvGrpSpPr/>
          <p:nvPr/>
        </p:nvGrpSpPr>
        <p:grpSpPr>
          <a:xfrm>
            <a:off x="4604184" y="2242989"/>
            <a:ext cx="452798" cy="450507"/>
            <a:chOff x="-18645175" y="3708500"/>
            <a:chExt cx="306400" cy="304850"/>
          </a:xfrm>
        </p:grpSpPr>
        <p:sp>
          <p:nvSpPr>
            <p:cNvPr id="7399" name="Google Shape;7399;p6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0" name="Google Shape;7400;p6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1" name="Google Shape;7401;p6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2" name="Google Shape;7402;p6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3" name="Google Shape;7403;p6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4" name="Google Shape;7404;p6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5" name="Google Shape;7405;p6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06" name="Google Shape;7406;p68"/>
          <p:cNvGrpSpPr/>
          <p:nvPr/>
        </p:nvGrpSpPr>
        <p:grpSpPr>
          <a:xfrm>
            <a:off x="4601857" y="2795630"/>
            <a:ext cx="457453" cy="451763"/>
            <a:chOff x="-18647525" y="4082625"/>
            <a:chExt cx="309550" cy="305700"/>
          </a:xfrm>
        </p:grpSpPr>
        <p:sp>
          <p:nvSpPr>
            <p:cNvPr id="7407" name="Google Shape;7407;p6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8" name="Google Shape;7408;p6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9" name="Google Shape;7409;p6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0" name="Google Shape;7410;p6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11" name="Google Shape;7411;p68"/>
          <p:cNvGrpSpPr/>
          <p:nvPr/>
        </p:nvGrpSpPr>
        <p:grpSpPr>
          <a:xfrm>
            <a:off x="7412241" y="1689592"/>
            <a:ext cx="395755" cy="449288"/>
            <a:chOff x="-16775350" y="3309200"/>
            <a:chExt cx="267800" cy="304025"/>
          </a:xfrm>
        </p:grpSpPr>
        <p:sp>
          <p:nvSpPr>
            <p:cNvPr id="7412" name="Google Shape;7412;p6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3" name="Google Shape;7413;p6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4" name="Google Shape;7414;p6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15" name="Google Shape;7415;p68"/>
          <p:cNvGrpSpPr/>
          <p:nvPr/>
        </p:nvGrpSpPr>
        <p:grpSpPr>
          <a:xfrm>
            <a:off x="7412241" y="2241827"/>
            <a:ext cx="395755" cy="452835"/>
            <a:chOff x="-16775350" y="3683300"/>
            <a:chExt cx="267800" cy="306425"/>
          </a:xfrm>
        </p:grpSpPr>
        <p:sp>
          <p:nvSpPr>
            <p:cNvPr id="7416" name="Google Shape;7416;p6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7" name="Google Shape;7417;p6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8" name="Google Shape;7418;p6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19" name="Google Shape;7419;p68"/>
          <p:cNvGrpSpPr/>
          <p:nvPr/>
        </p:nvGrpSpPr>
        <p:grpSpPr>
          <a:xfrm>
            <a:off x="7384292" y="2796870"/>
            <a:ext cx="451653" cy="449288"/>
            <a:chOff x="-16794250" y="4058225"/>
            <a:chExt cx="305625" cy="304025"/>
          </a:xfrm>
        </p:grpSpPr>
        <p:sp>
          <p:nvSpPr>
            <p:cNvPr id="7420" name="Google Shape;7420;p6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1" name="Google Shape;7421;p6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2" name="Google Shape;7422;p6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3" name="Google Shape;7423;p6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4" name="Google Shape;7424;p6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5" name="Google Shape;7425;p6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6" name="Google Shape;7426;p6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7" name="Google Shape;7427;p6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8" name="Google Shape;7428;p6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429" name="Google Shape;7429;p68"/>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430" name="Google Shape;7430;p68"/>
          <p:cNvGrpSpPr/>
          <p:nvPr/>
        </p:nvGrpSpPr>
        <p:grpSpPr>
          <a:xfrm>
            <a:off x="2385709" y="1689573"/>
            <a:ext cx="457453" cy="449325"/>
            <a:chOff x="-20199150" y="3317850"/>
            <a:chExt cx="309550" cy="304050"/>
          </a:xfrm>
        </p:grpSpPr>
        <p:sp>
          <p:nvSpPr>
            <p:cNvPr id="7431" name="Google Shape;7431;p6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2" name="Google Shape;7432;p6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3" name="Google Shape;7433;p6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4" name="Google Shape;7434;p6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5" name="Google Shape;7435;p6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6" name="Google Shape;7436;p6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7" name="Google Shape;7437;p6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38" name="Google Shape;7438;p68"/>
          <p:cNvGrpSpPr/>
          <p:nvPr/>
        </p:nvGrpSpPr>
        <p:grpSpPr>
          <a:xfrm>
            <a:off x="2388036" y="2242861"/>
            <a:ext cx="452798" cy="450766"/>
            <a:chOff x="-20199150" y="3693150"/>
            <a:chExt cx="306400" cy="305025"/>
          </a:xfrm>
        </p:grpSpPr>
        <p:sp>
          <p:nvSpPr>
            <p:cNvPr id="7439" name="Google Shape;7439;p6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0" name="Google Shape;7440;p6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1" name="Google Shape;7441;p6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2" name="Google Shape;7442;p6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3" name="Google Shape;7443;p6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4" name="Google Shape;7444;p6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45" name="Google Shape;7445;p68"/>
          <p:cNvGrpSpPr/>
          <p:nvPr/>
        </p:nvGrpSpPr>
        <p:grpSpPr>
          <a:xfrm>
            <a:off x="2388609" y="2795687"/>
            <a:ext cx="451653" cy="451653"/>
            <a:chOff x="-20197575" y="4066875"/>
            <a:chExt cx="305625" cy="305625"/>
          </a:xfrm>
        </p:grpSpPr>
        <p:sp>
          <p:nvSpPr>
            <p:cNvPr id="7446" name="Google Shape;7446;p6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7" name="Google Shape;7447;p6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8" name="Google Shape;7448;p6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9" name="Google Shape;7449;p6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0" name="Google Shape;7450;p6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1" name="Google Shape;7451;p6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2" name="Google Shape;7452;p6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3" name="Google Shape;7453;p6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54" name="Google Shape;7454;p68"/>
          <p:cNvGrpSpPr/>
          <p:nvPr/>
        </p:nvGrpSpPr>
        <p:grpSpPr>
          <a:xfrm>
            <a:off x="5170827" y="1687520"/>
            <a:ext cx="449325" cy="453426"/>
            <a:chOff x="-18271050" y="3333200"/>
            <a:chExt cx="304050" cy="306825"/>
          </a:xfrm>
        </p:grpSpPr>
        <p:sp>
          <p:nvSpPr>
            <p:cNvPr id="7455" name="Google Shape;7455;p6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6" name="Google Shape;7456;p6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7" name="Google Shape;7457;p6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8" name="Google Shape;7458;p6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9" name="Google Shape;7459;p6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60" name="Google Shape;7460;p68"/>
          <p:cNvGrpSpPr/>
          <p:nvPr/>
        </p:nvGrpSpPr>
        <p:grpSpPr>
          <a:xfrm>
            <a:off x="5171399" y="2244171"/>
            <a:ext cx="448180" cy="448143"/>
            <a:chOff x="-18270275" y="3710875"/>
            <a:chExt cx="303275" cy="303250"/>
          </a:xfrm>
        </p:grpSpPr>
        <p:sp>
          <p:nvSpPr>
            <p:cNvPr id="7461" name="Google Shape;7461;p6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2" name="Google Shape;7462;p6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3" name="Google Shape;7463;p6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4" name="Google Shape;7464;p6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5" name="Google Shape;7465;p6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6" name="Google Shape;7466;p6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67" name="Google Shape;7467;p68"/>
          <p:cNvGrpSpPr/>
          <p:nvPr/>
        </p:nvGrpSpPr>
        <p:grpSpPr>
          <a:xfrm>
            <a:off x="5224951" y="2797422"/>
            <a:ext cx="341076" cy="448180"/>
            <a:chOff x="-18234025" y="4084200"/>
            <a:chExt cx="230800" cy="303275"/>
          </a:xfrm>
        </p:grpSpPr>
        <p:sp>
          <p:nvSpPr>
            <p:cNvPr id="7468" name="Google Shape;7468;p6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9" name="Google Shape;7469;p6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0" name="Google Shape;7470;p6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71" name="Google Shape;7471;p68"/>
          <p:cNvGrpSpPr/>
          <p:nvPr/>
        </p:nvGrpSpPr>
        <p:grpSpPr>
          <a:xfrm>
            <a:off x="2337506" y="3341641"/>
            <a:ext cx="449325" cy="450470"/>
            <a:chOff x="-16419350" y="3308400"/>
            <a:chExt cx="304050" cy="304825"/>
          </a:xfrm>
        </p:grpSpPr>
        <p:sp>
          <p:nvSpPr>
            <p:cNvPr id="7472" name="Google Shape;7472;p6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3" name="Google Shape;7473;p6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4" name="Google Shape;7474;p6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5" name="Google Shape;7475;p6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6" name="Google Shape;7476;p6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7" name="Google Shape;7477;p6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8" name="Google Shape;7478;p6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79" name="Google Shape;7479;p68"/>
          <p:cNvGrpSpPr/>
          <p:nvPr/>
        </p:nvGrpSpPr>
        <p:grpSpPr>
          <a:xfrm>
            <a:off x="4609062" y="3340423"/>
            <a:ext cx="395755" cy="452872"/>
            <a:chOff x="-16401225" y="3683275"/>
            <a:chExt cx="267800" cy="306450"/>
          </a:xfrm>
        </p:grpSpPr>
        <p:sp>
          <p:nvSpPr>
            <p:cNvPr id="7480" name="Google Shape;7480;p6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1" name="Google Shape;7481;p6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2" name="Google Shape;7482;p6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3" name="Google Shape;7483;p6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4" name="Google Shape;7484;p6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5" name="Google Shape;7485;p6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6" name="Google Shape;7486;p6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87" name="Google Shape;7487;p68"/>
          <p:cNvGrpSpPr/>
          <p:nvPr/>
        </p:nvGrpSpPr>
        <p:grpSpPr>
          <a:xfrm>
            <a:off x="7974511" y="2797062"/>
            <a:ext cx="450470" cy="448180"/>
            <a:chOff x="-16419350" y="4058200"/>
            <a:chExt cx="304825" cy="303275"/>
          </a:xfrm>
        </p:grpSpPr>
        <p:sp>
          <p:nvSpPr>
            <p:cNvPr id="7488" name="Google Shape;7488;p6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9" name="Google Shape;7489;p6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0" name="Google Shape;7490;p6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1" name="Google Shape;7491;p6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2" name="Google Shape;7492;p6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3" name="Google Shape;7493;p6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4" name="Google Shape;7494;p6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95" name="Google Shape;7495;p68"/>
          <p:cNvGrpSpPr/>
          <p:nvPr/>
        </p:nvGrpSpPr>
        <p:grpSpPr>
          <a:xfrm>
            <a:off x="4001398" y="3343080"/>
            <a:ext cx="450507" cy="447589"/>
            <a:chOff x="-15296200" y="3326900"/>
            <a:chExt cx="304850" cy="302875"/>
          </a:xfrm>
        </p:grpSpPr>
        <p:sp>
          <p:nvSpPr>
            <p:cNvPr id="7496" name="Google Shape;7496;p6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7" name="Google Shape;7497;p6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8" name="Google Shape;7498;p6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9" name="Google Shape;7499;p6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0" name="Google Shape;7500;p6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01" name="Google Shape;7501;p68"/>
          <p:cNvGrpSpPr/>
          <p:nvPr/>
        </p:nvGrpSpPr>
        <p:grpSpPr>
          <a:xfrm>
            <a:off x="2917051" y="1706881"/>
            <a:ext cx="486566" cy="414708"/>
            <a:chOff x="-19835275" y="3330250"/>
            <a:chExt cx="329250" cy="280625"/>
          </a:xfrm>
        </p:grpSpPr>
        <p:sp>
          <p:nvSpPr>
            <p:cNvPr id="7502" name="Google Shape;7502;p6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3" name="Google Shape;7503;p6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4" name="Google Shape;7504;p6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05" name="Google Shape;7505;p68"/>
          <p:cNvGrpSpPr/>
          <p:nvPr/>
        </p:nvGrpSpPr>
        <p:grpSpPr>
          <a:xfrm>
            <a:off x="2935080" y="2243470"/>
            <a:ext cx="450507" cy="449547"/>
            <a:chOff x="-19822675" y="3692750"/>
            <a:chExt cx="304850" cy="304200"/>
          </a:xfrm>
        </p:grpSpPr>
        <p:sp>
          <p:nvSpPr>
            <p:cNvPr id="7506" name="Google Shape;7506;p6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7" name="Google Shape;7507;p6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8" name="Google Shape;7508;p6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9" name="Google Shape;7509;p6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0" name="Google Shape;7510;p6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11" name="Google Shape;7511;p68"/>
          <p:cNvGrpSpPr/>
          <p:nvPr/>
        </p:nvGrpSpPr>
        <p:grpSpPr>
          <a:xfrm>
            <a:off x="2935672" y="2796278"/>
            <a:ext cx="449325" cy="450470"/>
            <a:chOff x="-19822675" y="4066875"/>
            <a:chExt cx="304050" cy="304825"/>
          </a:xfrm>
        </p:grpSpPr>
        <p:sp>
          <p:nvSpPr>
            <p:cNvPr id="7512" name="Google Shape;7512;p6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3" name="Google Shape;7513;p6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4" name="Google Shape;7514;p6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5" name="Google Shape;7515;p6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6" name="Google Shape;7516;p6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7" name="Google Shape;7517;p6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18" name="Google Shape;7518;p68"/>
          <p:cNvGrpSpPr/>
          <p:nvPr/>
        </p:nvGrpSpPr>
        <p:grpSpPr>
          <a:xfrm>
            <a:off x="5744740" y="1689571"/>
            <a:ext cx="399302" cy="449325"/>
            <a:chOff x="-17878825" y="3334400"/>
            <a:chExt cx="270200" cy="304050"/>
          </a:xfrm>
        </p:grpSpPr>
        <p:sp>
          <p:nvSpPr>
            <p:cNvPr id="7519" name="Google Shape;7519;p6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0" name="Google Shape;7520;p6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1" name="Google Shape;7521;p6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2" name="Google Shape;7522;p6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3" name="Google Shape;7523;p6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4" name="Google Shape;7524;p6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5" name="Google Shape;7525;p6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26" name="Google Shape;7526;p68"/>
          <p:cNvGrpSpPr/>
          <p:nvPr/>
        </p:nvGrpSpPr>
        <p:grpSpPr>
          <a:xfrm>
            <a:off x="5718565" y="2242416"/>
            <a:ext cx="451653" cy="451653"/>
            <a:chOff x="-17896150" y="3709300"/>
            <a:chExt cx="305625" cy="305625"/>
          </a:xfrm>
        </p:grpSpPr>
        <p:sp>
          <p:nvSpPr>
            <p:cNvPr id="7527" name="Google Shape;7527;p6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8" name="Google Shape;7528;p6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9" name="Google Shape;7529;p6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0" name="Google Shape;7530;p6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31" name="Google Shape;7531;p68"/>
          <p:cNvGrpSpPr/>
          <p:nvPr/>
        </p:nvGrpSpPr>
        <p:grpSpPr>
          <a:xfrm>
            <a:off x="5746495" y="2795686"/>
            <a:ext cx="395792" cy="451653"/>
            <a:chOff x="-17878025" y="4082625"/>
            <a:chExt cx="267825" cy="305625"/>
          </a:xfrm>
        </p:grpSpPr>
        <p:sp>
          <p:nvSpPr>
            <p:cNvPr id="7532" name="Google Shape;7532;p6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3" name="Google Shape;7533;p6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4" name="Google Shape;7534;p6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5" name="Google Shape;7535;p6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6" name="Google Shape;7536;p6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7" name="Google Shape;7537;p6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8" name="Google Shape;7538;p6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39" name="Google Shape;7539;p68"/>
          <p:cNvGrpSpPr/>
          <p:nvPr/>
        </p:nvGrpSpPr>
        <p:grpSpPr>
          <a:xfrm>
            <a:off x="2890388" y="3355015"/>
            <a:ext cx="450507" cy="423722"/>
            <a:chOff x="-16044450" y="3317850"/>
            <a:chExt cx="304850" cy="286725"/>
          </a:xfrm>
        </p:grpSpPr>
        <p:sp>
          <p:nvSpPr>
            <p:cNvPr id="7540" name="Google Shape;7540;p6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1" name="Google Shape;7541;p6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2" name="Google Shape;7542;p6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3" name="Google Shape;7543;p6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544" name="Google Shape;7544;p68"/>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545" name="Google Shape;7545;p68"/>
          <p:cNvGrpSpPr/>
          <p:nvPr/>
        </p:nvGrpSpPr>
        <p:grpSpPr>
          <a:xfrm>
            <a:off x="8012905" y="2243724"/>
            <a:ext cx="373662" cy="449030"/>
            <a:chOff x="-16018450" y="4058400"/>
            <a:chExt cx="252850" cy="303850"/>
          </a:xfrm>
        </p:grpSpPr>
        <p:sp>
          <p:nvSpPr>
            <p:cNvPr id="7546" name="Google Shape;7546;p6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7" name="Google Shape;7547;p6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8" name="Google Shape;7548;p6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9" name="Google Shape;7549;p6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550" name="Google Shape;7550;p68"/>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1" name="Google Shape;7551;p68"/>
          <p:cNvSpPr txBox="1"/>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Nature Icons</a:t>
            </a:r>
            <a:endParaRPr lang="en-GB"/>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7555" name="Shape 7555"/>
        <p:cNvGrpSpPr/>
        <p:nvPr/>
      </p:nvGrpSpPr>
      <p:grpSpPr>
        <a:xfrm>
          <a:off x="0" y="0"/>
          <a:ext cx="0" cy="0"/>
          <a:chOff x="0" y="0"/>
          <a:chExt cx="0" cy="0"/>
        </a:xfrm>
      </p:grpSpPr>
      <p:grpSp>
        <p:nvGrpSpPr>
          <p:cNvPr id="7556" name="Google Shape;7556;p69"/>
          <p:cNvGrpSpPr/>
          <p:nvPr/>
        </p:nvGrpSpPr>
        <p:grpSpPr>
          <a:xfrm>
            <a:off x="829817" y="1689241"/>
            <a:ext cx="442337" cy="419623"/>
            <a:chOff x="-6696925" y="3272575"/>
            <a:chExt cx="307200" cy="291425"/>
          </a:xfrm>
        </p:grpSpPr>
        <p:sp>
          <p:nvSpPr>
            <p:cNvPr id="7557" name="Google Shape;7557;p6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8" name="Google Shape;7558;p6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59" name="Google Shape;7559;p69"/>
          <p:cNvGrpSpPr/>
          <p:nvPr/>
        </p:nvGrpSpPr>
        <p:grpSpPr>
          <a:xfrm>
            <a:off x="829799" y="2204636"/>
            <a:ext cx="442373" cy="420775"/>
            <a:chOff x="-6690625" y="3631325"/>
            <a:chExt cx="307225" cy="292225"/>
          </a:xfrm>
        </p:grpSpPr>
        <p:sp>
          <p:nvSpPr>
            <p:cNvPr id="7560" name="Google Shape;7560;p6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1" name="Google Shape;7561;p6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2" name="Google Shape;7562;p6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3" name="Google Shape;7563;p6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4" name="Google Shape;7564;p6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65" name="Google Shape;7565;p69"/>
          <p:cNvGrpSpPr/>
          <p:nvPr/>
        </p:nvGrpSpPr>
        <p:grpSpPr>
          <a:xfrm>
            <a:off x="851921" y="2756972"/>
            <a:ext cx="421927" cy="419371"/>
            <a:chOff x="-6689825" y="3992050"/>
            <a:chExt cx="293025" cy="291250"/>
          </a:xfrm>
        </p:grpSpPr>
        <p:sp>
          <p:nvSpPr>
            <p:cNvPr id="7566" name="Google Shape;7566;p6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7" name="Google Shape;7567;p6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8" name="Google Shape;7568;p6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9" name="Google Shape;7569;p6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0" name="Google Shape;7570;p6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1" name="Google Shape;7571;p6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2" name="Google Shape;7572;p6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3" name="Google Shape;7573;p6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4" name="Google Shape;7574;p6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5" name="Google Shape;7575;p6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6" name="Google Shape;7576;p6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7" name="Google Shape;7577;p6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578" name="Google Shape;7578;p69"/>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579" name="Google Shape;7579;p69"/>
          <p:cNvGrpSpPr/>
          <p:nvPr/>
        </p:nvGrpSpPr>
        <p:grpSpPr>
          <a:xfrm>
            <a:off x="3535232" y="2205192"/>
            <a:ext cx="423043" cy="419659"/>
            <a:chOff x="-4837325" y="3612425"/>
            <a:chExt cx="293800" cy="291450"/>
          </a:xfrm>
        </p:grpSpPr>
        <p:sp>
          <p:nvSpPr>
            <p:cNvPr id="7580" name="Google Shape;7580;p6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1" name="Google Shape;7581;p6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2" name="Google Shape;7582;p6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83" name="Google Shape;7583;p69"/>
          <p:cNvGrpSpPr/>
          <p:nvPr/>
        </p:nvGrpSpPr>
        <p:grpSpPr>
          <a:xfrm>
            <a:off x="3548265" y="2756826"/>
            <a:ext cx="420775" cy="419659"/>
            <a:chOff x="-4837325" y="3971575"/>
            <a:chExt cx="292225" cy="291450"/>
          </a:xfrm>
        </p:grpSpPr>
        <p:sp>
          <p:nvSpPr>
            <p:cNvPr id="7584" name="Google Shape;7584;p6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5" name="Google Shape;7585;p6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6" name="Google Shape;7586;p6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7" name="Google Shape;7587;p6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8" name="Google Shape;7588;p6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9" name="Google Shape;7589;p6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90" name="Google Shape;7590;p69"/>
          <p:cNvGrpSpPr/>
          <p:nvPr/>
        </p:nvGrpSpPr>
        <p:grpSpPr>
          <a:xfrm>
            <a:off x="6240279" y="1714185"/>
            <a:ext cx="430998" cy="369730"/>
            <a:chOff x="-3037625" y="3254850"/>
            <a:chExt cx="299325" cy="256775"/>
          </a:xfrm>
        </p:grpSpPr>
        <p:sp>
          <p:nvSpPr>
            <p:cNvPr id="7591" name="Google Shape;7591;p6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2" name="Google Shape;7592;p6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3" name="Google Shape;7593;p6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4" name="Google Shape;7594;p6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95" name="Google Shape;7595;p69"/>
          <p:cNvGrpSpPr/>
          <p:nvPr/>
        </p:nvGrpSpPr>
        <p:grpSpPr>
          <a:xfrm>
            <a:off x="6244239" y="2204615"/>
            <a:ext cx="423079" cy="420811"/>
            <a:chOff x="-3031325" y="3597450"/>
            <a:chExt cx="293825" cy="292250"/>
          </a:xfrm>
        </p:grpSpPr>
        <p:sp>
          <p:nvSpPr>
            <p:cNvPr id="7596" name="Google Shape;7596;p6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7" name="Google Shape;7597;p6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8" name="Google Shape;7598;p6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9" name="Google Shape;7599;p6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00" name="Google Shape;7600;p69"/>
          <p:cNvGrpSpPr/>
          <p:nvPr/>
        </p:nvGrpSpPr>
        <p:grpSpPr>
          <a:xfrm>
            <a:off x="6256714" y="2781214"/>
            <a:ext cx="421927" cy="370882"/>
            <a:chOff x="-3030525" y="3973150"/>
            <a:chExt cx="293025" cy="257575"/>
          </a:xfrm>
        </p:grpSpPr>
        <p:sp>
          <p:nvSpPr>
            <p:cNvPr id="7601" name="Google Shape;7601;p6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2" name="Google Shape;7602;p6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03" name="Google Shape;7603;p69"/>
          <p:cNvGrpSpPr/>
          <p:nvPr/>
        </p:nvGrpSpPr>
        <p:grpSpPr>
          <a:xfrm>
            <a:off x="1358307" y="3369426"/>
            <a:ext cx="421927" cy="297195"/>
            <a:chOff x="-1199300" y="3279250"/>
            <a:chExt cx="293025" cy="206400"/>
          </a:xfrm>
        </p:grpSpPr>
        <p:sp>
          <p:nvSpPr>
            <p:cNvPr id="7604" name="Google Shape;7604;p6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5" name="Google Shape;7605;p6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6" name="Google Shape;7606;p6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7" name="Google Shape;7607;p6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08" name="Google Shape;7608;p69"/>
          <p:cNvGrpSpPr/>
          <p:nvPr/>
        </p:nvGrpSpPr>
        <p:grpSpPr>
          <a:xfrm>
            <a:off x="1365393" y="1688773"/>
            <a:ext cx="444605" cy="420559"/>
            <a:chOff x="-6338550" y="3272950"/>
            <a:chExt cx="308775" cy="292075"/>
          </a:xfrm>
        </p:grpSpPr>
        <p:sp>
          <p:nvSpPr>
            <p:cNvPr id="7609" name="Google Shape;7609;p6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0" name="Google Shape;7610;p6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1" name="Google Shape;7611;p6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12" name="Google Shape;7612;p69"/>
          <p:cNvGrpSpPr/>
          <p:nvPr/>
        </p:nvGrpSpPr>
        <p:grpSpPr>
          <a:xfrm>
            <a:off x="1376732" y="2205194"/>
            <a:ext cx="421927" cy="419659"/>
            <a:chOff x="-6329100" y="3632100"/>
            <a:chExt cx="293025" cy="291450"/>
          </a:xfrm>
        </p:grpSpPr>
        <p:sp>
          <p:nvSpPr>
            <p:cNvPr id="7613" name="Google Shape;7613;p6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4" name="Google Shape;7614;p6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5" name="Google Shape;7615;p6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16" name="Google Shape;7616;p69"/>
          <p:cNvGrpSpPr/>
          <p:nvPr/>
        </p:nvGrpSpPr>
        <p:grpSpPr>
          <a:xfrm>
            <a:off x="1389783" y="2756828"/>
            <a:ext cx="419623" cy="419659"/>
            <a:chOff x="-6329875" y="3992050"/>
            <a:chExt cx="291425" cy="291450"/>
          </a:xfrm>
        </p:grpSpPr>
        <p:sp>
          <p:nvSpPr>
            <p:cNvPr id="7617" name="Google Shape;7617;p6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8" name="Google Shape;7618;p6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9" name="Google Shape;7619;p6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0" name="Google Shape;7620;p6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21" name="Google Shape;7621;p69"/>
          <p:cNvGrpSpPr/>
          <p:nvPr/>
        </p:nvGrpSpPr>
        <p:grpSpPr>
          <a:xfrm>
            <a:off x="4075920" y="1687530"/>
            <a:ext cx="423079" cy="423043"/>
            <a:chOff x="-4478975" y="3251700"/>
            <a:chExt cx="293825" cy="293800"/>
          </a:xfrm>
        </p:grpSpPr>
        <p:sp>
          <p:nvSpPr>
            <p:cNvPr id="7622" name="Google Shape;7622;p6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3" name="Google Shape;7623;p6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4" name="Google Shape;7624;p6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25" name="Google Shape;7625;p69"/>
          <p:cNvGrpSpPr/>
          <p:nvPr/>
        </p:nvGrpSpPr>
        <p:grpSpPr>
          <a:xfrm>
            <a:off x="4075920" y="2205192"/>
            <a:ext cx="423079" cy="419659"/>
            <a:chOff x="-4475825" y="3612425"/>
            <a:chExt cx="293825" cy="291450"/>
          </a:xfrm>
        </p:grpSpPr>
        <p:sp>
          <p:nvSpPr>
            <p:cNvPr id="7626" name="Google Shape;7626;p6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7" name="Google Shape;7627;p6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8" name="Google Shape;7628;p6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29" name="Google Shape;7629;p69"/>
          <p:cNvGrpSpPr/>
          <p:nvPr/>
        </p:nvGrpSpPr>
        <p:grpSpPr>
          <a:xfrm>
            <a:off x="4084992" y="2756844"/>
            <a:ext cx="428730" cy="419623"/>
            <a:chOff x="-4480550" y="3970800"/>
            <a:chExt cx="297750" cy="291425"/>
          </a:xfrm>
        </p:grpSpPr>
        <p:sp>
          <p:nvSpPr>
            <p:cNvPr id="7630" name="Google Shape;7630;p6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1" name="Google Shape;7631;p6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32" name="Google Shape;7632;p69"/>
          <p:cNvGrpSpPr/>
          <p:nvPr/>
        </p:nvGrpSpPr>
        <p:grpSpPr>
          <a:xfrm>
            <a:off x="6788826" y="1689221"/>
            <a:ext cx="415123" cy="419659"/>
            <a:chOff x="-2668225" y="3239075"/>
            <a:chExt cx="288300" cy="291450"/>
          </a:xfrm>
        </p:grpSpPr>
        <p:sp>
          <p:nvSpPr>
            <p:cNvPr id="7633" name="Google Shape;7633;p6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4" name="Google Shape;7634;p6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5" name="Google Shape;7635;p6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6" name="Google Shape;7636;p6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7" name="Google Shape;7637;p6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38" name="Google Shape;7638;p69"/>
          <p:cNvGrpSpPr/>
          <p:nvPr/>
        </p:nvGrpSpPr>
        <p:grpSpPr>
          <a:xfrm>
            <a:off x="6785982" y="2205191"/>
            <a:ext cx="420811" cy="419659"/>
            <a:chOff x="-2671375" y="3597450"/>
            <a:chExt cx="292250" cy="291450"/>
          </a:xfrm>
        </p:grpSpPr>
        <p:sp>
          <p:nvSpPr>
            <p:cNvPr id="7639" name="Google Shape;7639;p6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0" name="Google Shape;7640;p6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41" name="Google Shape;7641;p69"/>
          <p:cNvGrpSpPr/>
          <p:nvPr/>
        </p:nvGrpSpPr>
        <p:grpSpPr>
          <a:xfrm>
            <a:off x="6796765" y="2755691"/>
            <a:ext cx="423043" cy="421927"/>
            <a:chOff x="-2670575" y="3956600"/>
            <a:chExt cx="293800" cy="293025"/>
          </a:xfrm>
        </p:grpSpPr>
        <p:sp>
          <p:nvSpPr>
            <p:cNvPr id="7642" name="Google Shape;7642;p6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3" name="Google Shape;7643;p6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4" name="Google Shape;7644;p6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5" name="Google Shape;7645;p6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46" name="Google Shape;7646;p69"/>
          <p:cNvGrpSpPr/>
          <p:nvPr/>
        </p:nvGrpSpPr>
        <p:grpSpPr>
          <a:xfrm>
            <a:off x="3054285" y="3311947"/>
            <a:ext cx="426462" cy="418363"/>
            <a:chOff x="-1183550" y="3586525"/>
            <a:chExt cx="296175" cy="290550"/>
          </a:xfrm>
        </p:grpSpPr>
        <p:sp>
          <p:nvSpPr>
            <p:cNvPr id="7647" name="Google Shape;7647;p6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8" name="Google Shape;7648;p6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9" name="Google Shape;7649;p6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0" name="Google Shape;7650;p6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1" name="Google Shape;7651;p6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2" name="Google Shape;7652;p6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3" name="Google Shape;7653;p6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4" name="Google Shape;7654;p6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5" name="Google Shape;7655;p6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56" name="Google Shape;7656;p69"/>
          <p:cNvGrpSpPr/>
          <p:nvPr/>
        </p:nvGrpSpPr>
        <p:grpSpPr>
          <a:xfrm>
            <a:off x="1917896" y="1689799"/>
            <a:ext cx="420811" cy="418507"/>
            <a:chOff x="-5971525" y="3273750"/>
            <a:chExt cx="292250" cy="290650"/>
          </a:xfrm>
        </p:grpSpPr>
        <p:sp>
          <p:nvSpPr>
            <p:cNvPr id="7657" name="Google Shape;7657;p6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8" name="Google Shape;7658;p6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59" name="Google Shape;7659;p69"/>
          <p:cNvGrpSpPr/>
          <p:nvPr/>
        </p:nvGrpSpPr>
        <p:grpSpPr>
          <a:xfrm>
            <a:off x="1912226" y="2203826"/>
            <a:ext cx="432150" cy="422395"/>
            <a:chOff x="-5974675" y="3632100"/>
            <a:chExt cx="300125" cy="293350"/>
          </a:xfrm>
        </p:grpSpPr>
        <p:sp>
          <p:nvSpPr>
            <p:cNvPr id="7660" name="Google Shape;7660;p6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1" name="Google Shape;7661;p6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2" name="Google Shape;7662;p6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63" name="Google Shape;7663;p69"/>
          <p:cNvGrpSpPr/>
          <p:nvPr/>
        </p:nvGrpSpPr>
        <p:grpSpPr>
          <a:xfrm>
            <a:off x="1942267" y="2755694"/>
            <a:ext cx="395865" cy="421927"/>
            <a:chOff x="-5971525" y="3990475"/>
            <a:chExt cx="274925" cy="293025"/>
          </a:xfrm>
        </p:grpSpPr>
        <p:sp>
          <p:nvSpPr>
            <p:cNvPr id="7664" name="Google Shape;7664;p6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5" name="Google Shape;7665;p6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6" name="Google Shape;7666;p6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7" name="Google Shape;7667;p6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68" name="Google Shape;7668;p69"/>
          <p:cNvGrpSpPr/>
          <p:nvPr/>
        </p:nvGrpSpPr>
        <p:grpSpPr>
          <a:xfrm>
            <a:off x="4615473" y="1689798"/>
            <a:ext cx="420775" cy="418507"/>
            <a:chOff x="-4118225" y="3253275"/>
            <a:chExt cx="292225" cy="290650"/>
          </a:xfrm>
        </p:grpSpPr>
        <p:sp>
          <p:nvSpPr>
            <p:cNvPr id="7669" name="Google Shape;7669;p6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0" name="Google Shape;7670;p6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71" name="Google Shape;7671;p69"/>
          <p:cNvGrpSpPr/>
          <p:nvPr/>
        </p:nvGrpSpPr>
        <p:grpSpPr>
          <a:xfrm>
            <a:off x="4665924" y="2204922"/>
            <a:ext cx="319874" cy="420199"/>
            <a:chOff x="-4082800" y="3612425"/>
            <a:chExt cx="222150" cy="291825"/>
          </a:xfrm>
        </p:grpSpPr>
        <p:sp>
          <p:nvSpPr>
            <p:cNvPr id="7672" name="Google Shape;7672;p6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3" name="Google Shape;7673;p6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4" name="Google Shape;7674;p6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75" name="Google Shape;7675;p69"/>
          <p:cNvGrpSpPr/>
          <p:nvPr/>
        </p:nvGrpSpPr>
        <p:grpSpPr>
          <a:xfrm>
            <a:off x="4627372" y="2769876"/>
            <a:ext cx="420775" cy="393561"/>
            <a:chOff x="-4118225" y="3990475"/>
            <a:chExt cx="292225" cy="273325"/>
          </a:xfrm>
        </p:grpSpPr>
        <p:sp>
          <p:nvSpPr>
            <p:cNvPr id="7676" name="Google Shape;7676;p6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7" name="Google Shape;7677;p6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8" name="Google Shape;7678;p6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9" name="Google Shape;7679;p6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80" name="Google Shape;7680;p69"/>
          <p:cNvGrpSpPr/>
          <p:nvPr/>
        </p:nvGrpSpPr>
        <p:grpSpPr>
          <a:xfrm>
            <a:off x="7338026" y="1688087"/>
            <a:ext cx="394713" cy="421927"/>
            <a:chOff x="-2312225" y="3238300"/>
            <a:chExt cx="274125" cy="293025"/>
          </a:xfrm>
        </p:grpSpPr>
        <p:sp>
          <p:nvSpPr>
            <p:cNvPr id="7681" name="Google Shape;7681;p6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2" name="Google Shape;7682;p6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83" name="Google Shape;7683;p69"/>
          <p:cNvGrpSpPr/>
          <p:nvPr/>
        </p:nvGrpSpPr>
        <p:grpSpPr>
          <a:xfrm>
            <a:off x="7335742" y="2756825"/>
            <a:ext cx="423079" cy="419659"/>
            <a:chOff x="-2310650" y="3958175"/>
            <a:chExt cx="293825" cy="291450"/>
          </a:xfrm>
        </p:grpSpPr>
        <p:sp>
          <p:nvSpPr>
            <p:cNvPr id="7684" name="Google Shape;7684;p6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5" name="Google Shape;7685;p6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86" name="Google Shape;7686;p69"/>
          <p:cNvGrpSpPr/>
          <p:nvPr/>
        </p:nvGrpSpPr>
        <p:grpSpPr>
          <a:xfrm>
            <a:off x="4702603" y="3308459"/>
            <a:ext cx="424159" cy="419659"/>
            <a:chOff x="-1182750" y="3962900"/>
            <a:chExt cx="294575" cy="291450"/>
          </a:xfrm>
        </p:grpSpPr>
        <p:sp>
          <p:nvSpPr>
            <p:cNvPr id="7687" name="Google Shape;7687;p6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8" name="Google Shape;7688;p6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9" name="Google Shape;7689;p6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0" name="Google Shape;7690;p6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1" name="Google Shape;7691;p6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2" name="Google Shape;7692;p6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3" name="Google Shape;7693;p6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94" name="Google Shape;7694;p69"/>
          <p:cNvGrpSpPr/>
          <p:nvPr/>
        </p:nvGrpSpPr>
        <p:grpSpPr>
          <a:xfrm>
            <a:off x="2455739" y="1689223"/>
            <a:ext cx="424195" cy="419659"/>
            <a:chOff x="-5611575" y="3272950"/>
            <a:chExt cx="294600" cy="291450"/>
          </a:xfrm>
        </p:grpSpPr>
        <p:sp>
          <p:nvSpPr>
            <p:cNvPr id="7695" name="Google Shape;7695;p6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6" name="Google Shape;7696;p6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7" name="Google Shape;7697;p6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8" name="Google Shape;7698;p6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9" name="Google Shape;7699;p6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00" name="Google Shape;7700;p69"/>
          <p:cNvGrpSpPr/>
          <p:nvPr/>
        </p:nvGrpSpPr>
        <p:grpSpPr>
          <a:xfrm>
            <a:off x="2455739" y="2205770"/>
            <a:ext cx="424195" cy="418507"/>
            <a:chOff x="-5613150" y="3632900"/>
            <a:chExt cx="294600" cy="290650"/>
          </a:xfrm>
        </p:grpSpPr>
        <p:sp>
          <p:nvSpPr>
            <p:cNvPr id="7701" name="Google Shape;7701;p6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2" name="Google Shape;7702;p6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03" name="Google Shape;7703;p69"/>
          <p:cNvGrpSpPr/>
          <p:nvPr/>
        </p:nvGrpSpPr>
        <p:grpSpPr>
          <a:xfrm>
            <a:off x="7324977" y="2153586"/>
            <a:ext cx="420811" cy="522864"/>
            <a:chOff x="-2310650" y="3525775"/>
            <a:chExt cx="292250" cy="363125"/>
          </a:xfrm>
        </p:grpSpPr>
        <p:sp>
          <p:nvSpPr>
            <p:cNvPr id="7704" name="Google Shape;7704;p6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5" name="Google Shape;7705;p6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6" name="Google Shape;7706;p6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7" name="Google Shape;7707;p6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08" name="Google Shape;7708;p69"/>
          <p:cNvGrpSpPr/>
          <p:nvPr/>
        </p:nvGrpSpPr>
        <p:grpSpPr>
          <a:xfrm>
            <a:off x="2467638" y="2756270"/>
            <a:ext cx="424195" cy="420775"/>
            <a:chOff x="-5613150" y="3991275"/>
            <a:chExt cx="294600" cy="292225"/>
          </a:xfrm>
        </p:grpSpPr>
        <p:sp>
          <p:nvSpPr>
            <p:cNvPr id="7709" name="Google Shape;7709;p6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0" name="Google Shape;7710;p6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1" name="Google Shape;7711;p6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2" name="Google Shape;7712;p6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3" name="Google Shape;7713;p6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4" name="Google Shape;7714;p6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5" name="Google Shape;7715;p6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6" name="Google Shape;7716;p6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7" name="Google Shape;7717;p6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18" name="Google Shape;7718;p69"/>
          <p:cNvGrpSpPr/>
          <p:nvPr/>
        </p:nvGrpSpPr>
        <p:grpSpPr>
          <a:xfrm>
            <a:off x="5139126" y="1689438"/>
            <a:ext cx="434634" cy="419227"/>
            <a:chOff x="-3768700" y="3253275"/>
            <a:chExt cx="301850" cy="291150"/>
          </a:xfrm>
        </p:grpSpPr>
        <p:sp>
          <p:nvSpPr>
            <p:cNvPr id="7719" name="Google Shape;7719;p6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0" name="Google Shape;7720;p6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1" name="Google Shape;7721;p6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22" name="Google Shape;7722;p69"/>
          <p:cNvGrpSpPr/>
          <p:nvPr/>
        </p:nvGrpSpPr>
        <p:grpSpPr>
          <a:xfrm>
            <a:off x="5143209" y="2217090"/>
            <a:ext cx="426462" cy="395865"/>
            <a:chOff x="-3808700" y="3628950"/>
            <a:chExt cx="296175" cy="274925"/>
          </a:xfrm>
        </p:grpSpPr>
        <p:sp>
          <p:nvSpPr>
            <p:cNvPr id="7723" name="Google Shape;7723;p6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4" name="Google Shape;7724;p6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5" name="Google Shape;7725;p6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26" name="Google Shape;7726;p69"/>
          <p:cNvGrpSpPr/>
          <p:nvPr/>
        </p:nvGrpSpPr>
        <p:grpSpPr>
          <a:xfrm>
            <a:off x="5208420" y="2756412"/>
            <a:ext cx="419443" cy="420487"/>
            <a:chOff x="-3771675" y="3971775"/>
            <a:chExt cx="291300" cy="292025"/>
          </a:xfrm>
        </p:grpSpPr>
        <p:sp>
          <p:nvSpPr>
            <p:cNvPr id="7727" name="Google Shape;7727;p6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8" name="Google Shape;7728;p6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9" name="Google Shape;7729;p6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0" name="Google Shape;7730;p6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1" name="Google Shape;7731;p6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32" name="Google Shape;7732;p69"/>
          <p:cNvGrpSpPr/>
          <p:nvPr/>
        </p:nvGrpSpPr>
        <p:grpSpPr>
          <a:xfrm>
            <a:off x="7869864" y="1716461"/>
            <a:ext cx="420271" cy="320774"/>
            <a:chOff x="-1951475" y="3273100"/>
            <a:chExt cx="291875" cy="222775"/>
          </a:xfrm>
        </p:grpSpPr>
        <p:sp>
          <p:nvSpPr>
            <p:cNvPr id="7733" name="Google Shape;7733;p6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4" name="Google Shape;7734;p6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5" name="Google Shape;7735;p6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36" name="Google Shape;7736;p69"/>
          <p:cNvGrpSpPr/>
          <p:nvPr/>
        </p:nvGrpSpPr>
        <p:grpSpPr>
          <a:xfrm>
            <a:off x="7867344" y="2205191"/>
            <a:ext cx="425310" cy="419659"/>
            <a:chOff x="-1951475" y="3597450"/>
            <a:chExt cx="295375" cy="291450"/>
          </a:xfrm>
        </p:grpSpPr>
        <p:sp>
          <p:nvSpPr>
            <p:cNvPr id="7737" name="Google Shape;7737;p6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8" name="Google Shape;7738;p6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9" name="Google Shape;7739;p6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0" name="Google Shape;7740;p6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41" name="Google Shape;7741;p69"/>
          <p:cNvGrpSpPr/>
          <p:nvPr/>
        </p:nvGrpSpPr>
        <p:grpSpPr>
          <a:xfrm>
            <a:off x="7869595" y="2756825"/>
            <a:ext cx="444605" cy="419659"/>
            <a:chOff x="-1960150" y="3956600"/>
            <a:chExt cx="308775" cy="291450"/>
          </a:xfrm>
        </p:grpSpPr>
        <p:sp>
          <p:nvSpPr>
            <p:cNvPr id="7742" name="Google Shape;7742;p6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3" name="Google Shape;7743;p6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44" name="Google Shape;7744;p69"/>
          <p:cNvGrpSpPr/>
          <p:nvPr/>
        </p:nvGrpSpPr>
        <p:grpSpPr>
          <a:xfrm>
            <a:off x="1923633" y="3307636"/>
            <a:ext cx="420775" cy="420775"/>
            <a:chOff x="-804700" y="3226500"/>
            <a:chExt cx="292225" cy="292225"/>
          </a:xfrm>
        </p:grpSpPr>
        <p:sp>
          <p:nvSpPr>
            <p:cNvPr id="7745" name="Google Shape;7745;p6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6" name="Google Shape;7746;p6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7" name="Google Shape;7747;p6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8" name="Google Shape;7748;p6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9" name="Google Shape;7749;p6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0" name="Google Shape;7750;p6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1" name="Google Shape;7751;p6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52" name="Google Shape;7752;p69"/>
          <p:cNvGrpSpPr/>
          <p:nvPr/>
        </p:nvGrpSpPr>
        <p:grpSpPr>
          <a:xfrm>
            <a:off x="3003724" y="1688647"/>
            <a:ext cx="420775" cy="420811"/>
            <a:chOff x="-5251625" y="3272950"/>
            <a:chExt cx="292225" cy="292250"/>
          </a:xfrm>
        </p:grpSpPr>
        <p:sp>
          <p:nvSpPr>
            <p:cNvPr id="7753" name="Google Shape;7753;p6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4" name="Google Shape;7754;p6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5" name="Google Shape;7755;p6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56" name="Google Shape;7756;p69"/>
          <p:cNvGrpSpPr/>
          <p:nvPr/>
        </p:nvGrpSpPr>
        <p:grpSpPr>
          <a:xfrm>
            <a:off x="3000322" y="2204348"/>
            <a:ext cx="427578" cy="421351"/>
            <a:chOff x="-5254775" y="3631325"/>
            <a:chExt cx="296950" cy="292625"/>
          </a:xfrm>
        </p:grpSpPr>
        <p:sp>
          <p:nvSpPr>
            <p:cNvPr id="7757" name="Google Shape;7757;p6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8" name="Google Shape;7758;p6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9" name="Google Shape;7759;p6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0" name="Google Shape;7760;p6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1" name="Google Shape;7761;p6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2" name="Google Shape;7762;p6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3" name="Google Shape;7763;p6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64" name="Google Shape;7764;p69"/>
          <p:cNvGrpSpPr/>
          <p:nvPr/>
        </p:nvGrpSpPr>
        <p:grpSpPr>
          <a:xfrm>
            <a:off x="3016181" y="2756270"/>
            <a:ext cx="419659" cy="420775"/>
            <a:chOff x="-5251625" y="3991275"/>
            <a:chExt cx="291450" cy="292225"/>
          </a:xfrm>
        </p:grpSpPr>
        <p:sp>
          <p:nvSpPr>
            <p:cNvPr id="7765" name="Google Shape;7765;p6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6" name="Google Shape;7766;p6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7" name="Google Shape;7767;p6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8" name="Google Shape;7768;p6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9" name="Google Shape;7769;p6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70" name="Google Shape;7770;p69"/>
          <p:cNvGrpSpPr/>
          <p:nvPr/>
        </p:nvGrpSpPr>
        <p:grpSpPr>
          <a:xfrm>
            <a:off x="5756763" y="1689240"/>
            <a:ext cx="319874" cy="419623"/>
            <a:chOff x="-3365275" y="3253275"/>
            <a:chExt cx="222150" cy="291425"/>
          </a:xfrm>
        </p:grpSpPr>
        <p:sp>
          <p:nvSpPr>
            <p:cNvPr id="7771" name="Google Shape;7771;p6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2" name="Google Shape;7772;p6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73" name="Google Shape;7773;p69"/>
          <p:cNvGrpSpPr/>
          <p:nvPr/>
        </p:nvGrpSpPr>
        <p:grpSpPr>
          <a:xfrm>
            <a:off x="5730701" y="2204058"/>
            <a:ext cx="371998" cy="421927"/>
            <a:chOff x="-3383375" y="3611625"/>
            <a:chExt cx="258350" cy="293025"/>
          </a:xfrm>
        </p:grpSpPr>
        <p:sp>
          <p:nvSpPr>
            <p:cNvPr id="7774" name="Google Shape;7774;p6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5" name="Google Shape;7775;p6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76" name="Google Shape;7776;p69"/>
          <p:cNvGrpSpPr/>
          <p:nvPr/>
        </p:nvGrpSpPr>
        <p:grpSpPr>
          <a:xfrm>
            <a:off x="5793050" y="2756826"/>
            <a:ext cx="271097" cy="419659"/>
            <a:chOff x="-3347950" y="3971575"/>
            <a:chExt cx="188275" cy="291450"/>
          </a:xfrm>
        </p:grpSpPr>
        <p:sp>
          <p:nvSpPr>
            <p:cNvPr id="7777" name="Google Shape;7777;p6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8" name="Google Shape;7778;p6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9" name="Google Shape;7779;p6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80" name="Google Shape;7780;p69"/>
          <p:cNvGrpSpPr/>
          <p:nvPr/>
        </p:nvGrpSpPr>
        <p:grpSpPr>
          <a:xfrm>
            <a:off x="842909" y="3307061"/>
            <a:ext cx="371998" cy="421927"/>
            <a:chOff x="-1575775" y="3238300"/>
            <a:chExt cx="258350" cy="293025"/>
          </a:xfrm>
        </p:grpSpPr>
        <p:sp>
          <p:nvSpPr>
            <p:cNvPr id="7781" name="Google Shape;7781;p6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2" name="Google Shape;7782;p6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3" name="Google Shape;7783;p6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4" name="Google Shape;7784;p6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5" name="Google Shape;7785;p6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86" name="Google Shape;7786;p69"/>
          <p:cNvGrpSpPr/>
          <p:nvPr/>
        </p:nvGrpSpPr>
        <p:grpSpPr>
          <a:xfrm>
            <a:off x="2487807" y="3309051"/>
            <a:ext cx="423079" cy="424159"/>
            <a:chOff x="-1591550" y="3597475"/>
            <a:chExt cx="293825" cy="294575"/>
          </a:xfrm>
        </p:grpSpPr>
        <p:sp>
          <p:nvSpPr>
            <p:cNvPr id="7787" name="Google Shape;7787;p6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8" name="Google Shape;7788;p6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9" name="Google Shape;7789;p6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90" name="Google Shape;7790;p69"/>
          <p:cNvGrpSpPr/>
          <p:nvPr/>
        </p:nvGrpSpPr>
        <p:grpSpPr>
          <a:xfrm>
            <a:off x="4137277" y="3318663"/>
            <a:ext cx="421927" cy="399248"/>
            <a:chOff x="-1592325" y="3957400"/>
            <a:chExt cx="293025" cy="277275"/>
          </a:xfrm>
        </p:grpSpPr>
        <p:sp>
          <p:nvSpPr>
            <p:cNvPr id="7791" name="Google Shape;7791;p6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2" name="Google Shape;7792;p6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3" name="Google Shape;7793;p6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4" name="Google Shape;7794;p6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95" name="Google Shape;7795;p69"/>
          <p:cNvGrpSpPr/>
          <p:nvPr/>
        </p:nvGrpSpPr>
        <p:grpSpPr>
          <a:xfrm>
            <a:off x="3624147" y="3310744"/>
            <a:ext cx="369730" cy="420775"/>
            <a:chOff x="-778700" y="3612425"/>
            <a:chExt cx="256775" cy="292225"/>
          </a:xfrm>
        </p:grpSpPr>
        <p:sp>
          <p:nvSpPr>
            <p:cNvPr id="7796" name="Google Shape;7796;p6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7" name="Google Shape;7797;p6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8" name="Google Shape;7798;p6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9" name="Google Shape;7799;p6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0" name="Google Shape;7800;p6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1" name="Google Shape;7801;p6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02" name="Google Shape;7802;p69"/>
          <p:cNvGrpSpPr/>
          <p:nvPr/>
        </p:nvGrpSpPr>
        <p:grpSpPr>
          <a:xfrm>
            <a:off x="6095649" y="3828305"/>
            <a:ext cx="340731" cy="387641"/>
            <a:chOff x="7728464" y="1561258"/>
            <a:chExt cx="349719" cy="397866"/>
          </a:xfrm>
        </p:grpSpPr>
        <p:sp>
          <p:nvSpPr>
            <p:cNvPr id="7803" name="Google Shape;7803;p6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4" name="Google Shape;7804;p6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05" name="Google Shape;7805;p69"/>
          <p:cNvGrpSpPr/>
          <p:nvPr/>
        </p:nvGrpSpPr>
        <p:grpSpPr>
          <a:xfrm>
            <a:off x="4018617" y="3828305"/>
            <a:ext cx="387681" cy="387641"/>
            <a:chOff x="5611350" y="1561258"/>
            <a:chExt cx="397907" cy="397866"/>
          </a:xfrm>
        </p:grpSpPr>
        <p:sp>
          <p:nvSpPr>
            <p:cNvPr id="7806" name="Google Shape;7806;p6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7" name="Google Shape;7807;p6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8" name="Google Shape;7808;p6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9" name="Google Shape;7809;p6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10" name="Google Shape;7810;p69"/>
          <p:cNvGrpSpPr/>
          <p:nvPr/>
        </p:nvGrpSpPr>
        <p:grpSpPr>
          <a:xfrm>
            <a:off x="4537903" y="3925571"/>
            <a:ext cx="387610" cy="193109"/>
            <a:chOff x="6140660" y="1661097"/>
            <a:chExt cx="397835" cy="198202"/>
          </a:xfrm>
        </p:grpSpPr>
        <p:sp>
          <p:nvSpPr>
            <p:cNvPr id="7811" name="Google Shape;7811;p6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2" name="Google Shape;7812;p6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3" name="Google Shape;7813;p6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4" name="Google Shape;7814;p6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15" name="Google Shape;7815;p69"/>
          <p:cNvGrpSpPr/>
          <p:nvPr/>
        </p:nvGrpSpPr>
        <p:grpSpPr>
          <a:xfrm>
            <a:off x="5057118" y="3828305"/>
            <a:ext cx="387681" cy="387641"/>
            <a:chOff x="6669907" y="1561258"/>
            <a:chExt cx="397907" cy="397866"/>
          </a:xfrm>
        </p:grpSpPr>
        <p:sp>
          <p:nvSpPr>
            <p:cNvPr id="7816" name="Google Shape;7816;p6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7" name="Google Shape;7817;p6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8" name="Google Shape;7818;p6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9" name="Google Shape;7819;p6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0" name="Google Shape;7820;p6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21" name="Google Shape;7821;p69"/>
          <p:cNvGrpSpPr/>
          <p:nvPr/>
        </p:nvGrpSpPr>
        <p:grpSpPr>
          <a:xfrm>
            <a:off x="1942348" y="3885842"/>
            <a:ext cx="387681" cy="272572"/>
            <a:chOff x="3386036" y="1746339"/>
            <a:chExt cx="397907" cy="279762"/>
          </a:xfrm>
        </p:grpSpPr>
        <p:sp>
          <p:nvSpPr>
            <p:cNvPr id="7822" name="Google Shape;7822;p6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3" name="Google Shape;7823;p6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24" name="Google Shape;7824;p69"/>
          <p:cNvGrpSpPr/>
          <p:nvPr/>
        </p:nvGrpSpPr>
        <p:grpSpPr>
          <a:xfrm>
            <a:off x="2980045" y="3828288"/>
            <a:ext cx="387681" cy="387681"/>
            <a:chOff x="4417380" y="1687279"/>
            <a:chExt cx="397907" cy="397907"/>
          </a:xfrm>
        </p:grpSpPr>
        <p:sp>
          <p:nvSpPr>
            <p:cNvPr id="7825" name="Google Shape;7825;p6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6" name="Google Shape;7826;p6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27" name="Google Shape;7827;p69"/>
          <p:cNvGrpSpPr/>
          <p:nvPr/>
        </p:nvGrpSpPr>
        <p:grpSpPr>
          <a:xfrm>
            <a:off x="7926526" y="3308537"/>
            <a:ext cx="387661" cy="387661"/>
            <a:chOff x="2869999" y="1687279"/>
            <a:chExt cx="397887" cy="397887"/>
          </a:xfrm>
        </p:grpSpPr>
        <p:sp>
          <p:nvSpPr>
            <p:cNvPr id="7828" name="Google Shape;7828;p6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9" name="Google Shape;7829;p6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30" name="Google Shape;7830;p69"/>
          <p:cNvGrpSpPr/>
          <p:nvPr/>
        </p:nvGrpSpPr>
        <p:grpSpPr>
          <a:xfrm>
            <a:off x="2461634" y="3828664"/>
            <a:ext cx="386807" cy="386929"/>
            <a:chOff x="3902887" y="1687655"/>
            <a:chExt cx="397010" cy="397135"/>
          </a:xfrm>
        </p:grpSpPr>
        <p:sp>
          <p:nvSpPr>
            <p:cNvPr id="7831" name="Google Shape;7831;p6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2" name="Google Shape;7832;p6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33" name="Google Shape;7833;p69"/>
          <p:cNvGrpSpPr/>
          <p:nvPr/>
        </p:nvGrpSpPr>
        <p:grpSpPr>
          <a:xfrm>
            <a:off x="3499331" y="3828344"/>
            <a:ext cx="387681" cy="387681"/>
            <a:chOff x="4933458" y="1687279"/>
            <a:chExt cx="397907" cy="397907"/>
          </a:xfrm>
        </p:grpSpPr>
        <p:sp>
          <p:nvSpPr>
            <p:cNvPr id="7834" name="Google Shape;7834;p6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5" name="Google Shape;7835;p6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36" name="Google Shape;7836;p69"/>
          <p:cNvGrpSpPr/>
          <p:nvPr/>
        </p:nvGrpSpPr>
        <p:grpSpPr>
          <a:xfrm>
            <a:off x="5273586" y="3308775"/>
            <a:ext cx="387681" cy="387661"/>
            <a:chOff x="266768" y="1721375"/>
            <a:chExt cx="397907" cy="397887"/>
          </a:xfrm>
        </p:grpSpPr>
        <p:sp>
          <p:nvSpPr>
            <p:cNvPr id="7837" name="Google Shape;7837;p6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8" name="Google Shape;7838;p6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39" name="Google Shape;7839;p69"/>
          <p:cNvGrpSpPr/>
          <p:nvPr/>
        </p:nvGrpSpPr>
        <p:grpSpPr>
          <a:xfrm>
            <a:off x="7395588" y="3308924"/>
            <a:ext cx="387539" cy="386888"/>
            <a:chOff x="2408992" y="1722875"/>
            <a:chExt cx="397761" cy="397093"/>
          </a:xfrm>
        </p:grpSpPr>
        <p:sp>
          <p:nvSpPr>
            <p:cNvPr id="7840" name="Google Shape;7840;p6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1" name="Google Shape;7841;p6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42" name="Google Shape;7842;p69"/>
          <p:cNvGrpSpPr/>
          <p:nvPr/>
        </p:nvGrpSpPr>
        <p:grpSpPr>
          <a:xfrm>
            <a:off x="5576404" y="3828305"/>
            <a:ext cx="387641" cy="387641"/>
            <a:chOff x="7199196" y="1561258"/>
            <a:chExt cx="397866" cy="397866"/>
          </a:xfrm>
        </p:grpSpPr>
        <p:sp>
          <p:nvSpPr>
            <p:cNvPr id="7843" name="Google Shape;7843;p6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4" name="Google Shape;7844;p6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5" name="Google Shape;7845;p6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46" name="Google Shape;7846;p69"/>
          <p:cNvGrpSpPr/>
          <p:nvPr/>
        </p:nvGrpSpPr>
        <p:grpSpPr>
          <a:xfrm>
            <a:off x="6332282" y="3308537"/>
            <a:ext cx="387661" cy="387661"/>
            <a:chOff x="1379798" y="1723250"/>
            <a:chExt cx="397887" cy="397887"/>
          </a:xfrm>
        </p:grpSpPr>
        <p:sp>
          <p:nvSpPr>
            <p:cNvPr id="7847" name="Google Shape;7847;p6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8" name="Google Shape;7848;p6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9" name="Google Shape;7849;p6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0" name="Google Shape;7850;p6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51" name="Google Shape;7851;p69"/>
          <p:cNvGrpSpPr/>
          <p:nvPr/>
        </p:nvGrpSpPr>
        <p:grpSpPr>
          <a:xfrm>
            <a:off x="5801242" y="3308537"/>
            <a:ext cx="387641" cy="387661"/>
            <a:chOff x="864491" y="1723250"/>
            <a:chExt cx="397866" cy="397887"/>
          </a:xfrm>
        </p:grpSpPr>
        <p:sp>
          <p:nvSpPr>
            <p:cNvPr id="7852" name="Google Shape;7852;p6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3" name="Google Shape;7853;p6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4" name="Google Shape;7854;p6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855" name="Google Shape;7855;p69"/>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856" name="Google Shape;7856;p69"/>
          <p:cNvGrpSpPr/>
          <p:nvPr/>
        </p:nvGrpSpPr>
        <p:grpSpPr>
          <a:xfrm>
            <a:off x="6568070" y="3827060"/>
            <a:ext cx="388966" cy="388966"/>
            <a:chOff x="1190625" y="238125"/>
            <a:chExt cx="5235075" cy="5235075"/>
          </a:xfrm>
        </p:grpSpPr>
        <p:sp>
          <p:nvSpPr>
            <p:cNvPr id="7857" name="Google Shape;7857;p6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8" name="Google Shape;7858;p6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859" name="Google Shape;7859;p69"/>
          <p:cNvSpPr txBox="1"/>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SEO &amp; Marketing Icons</a:t>
            </a:r>
            <a:endParaRPr lang="en-GB"/>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7863" name="Shape 7863"/>
        <p:cNvGrpSpPr/>
        <p:nvPr/>
      </p:nvGrpSpPr>
      <p:grpSpPr>
        <a:xfrm>
          <a:off x="0" y="0"/>
          <a:ext cx="0" cy="0"/>
          <a:chOff x="0" y="0"/>
          <a:chExt cx="0" cy="0"/>
        </a:xfrm>
      </p:grpSpPr>
      <p:pic>
        <p:nvPicPr>
          <p:cNvPr id="7864" name="Google Shape;7864;p70">
            <a:hlinkClick r:id="rId1"/>
          </p:cNvPr>
          <p:cNvPicPr preferRelativeResize="0"/>
          <p:nvPr/>
        </p:nvPicPr>
        <p:blipFill>
          <a:blip r:embed="rId2"/>
          <a:stretch>
            <a:fillRect/>
          </a:stretch>
        </p:blipFill>
        <p:spPr>
          <a:xfrm>
            <a:off x="3451063" y="2123075"/>
            <a:ext cx="2241874" cy="897350"/>
          </a:xfrm>
          <a:prstGeom prst="rect">
            <a:avLst/>
          </a:prstGeom>
          <a:noFill/>
          <a:ln>
            <a:noFill/>
          </a:ln>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296" name="Shape 296"/>
        <p:cNvGrpSpPr/>
        <p:nvPr/>
      </p:nvGrpSpPr>
      <p:grpSpPr>
        <a:xfrm>
          <a:off x="0" y="0"/>
          <a:ext cx="0" cy="0"/>
          <a:chOff x="0" y="0"/>
          <a:chExt cx="0" cy="0"/>
        </a:xfrm>
      </p:grpSpPr>
      <p:sp>
        <p:nvSpPr>
          <p:cNvPr id="297" name="Google Shape;297;p32"/>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Contents of this template</a:t>
            </a:r>
            <a:endParaRPr lang="en-GB"/>
          </a:p>
        </p:txBody>
      </p:sp>
      <p:sp>
        <p:nvSpPr>
          <p:cNvPr id="298" name="Google Shape;298;p32"/>
          <p:cNvSpPr txBox="1"/>
          <p:nvPr>
            <p:ph type="subTitle" idx="1"/>
          </p:nvPr>
        </p:nvSpPr>
        <p:spPr>
          <a:xfrm>
            <a:off x="720000" y="1151375"/>
            <a:ext cx="7704000" cy="3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You can delete this slide when you’re done editing the presentation</a:t>
            </a:r>
            <a:endParaRPr lang="en-GB"/>
          </a:p>
        </p:txBody>
      </p:sp>
      <p:graphicFrame>
        <p:nvGraphicFramePr>
          <p:cNvPr id="299" name="Google Shape;299;p32"/>
          <p:cNvGraphicFramePr/>
          <p:nvPr/>
        </p:nvGraphicFramePr>
        <p:xfrm>
          <a:off x="720000" y="1771523"/>
          <a:ext cx="7704000" cy="3000000"/>
        </p:xfrm>
        <a:graphic>
          <a:graphicData uri="http://schemas.openxmlformats.org/drawingml/2006/table">
            <a:tbl>
              <a:tblPr>
                <a:noFill/>
                <a:tableStyleId>{3705B4D3-1A3C-46D3-9B5D-2E3A499F1FC1}</a:tableStyleId>
              </a:tblPr>
              <a:tblGrid>
                <a:gridCol w="2762250"/>
                <a:gridCol w="4941750"/>
              </a:tblGrid>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 action="ppaction://hlinksldjump"/>
                        </a:rPr>
                        <a:t>Fonts</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To view this template correctly in PowerPoint, download and install the fonts we used</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2" action="ppaction://hlinksldjump"/>
                        </a:rPr>
                        <a:t>Used </a:t>
                      </a:r>
                      <a:r>
                        <a:rPr lang="en-GB"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and </a:t>
                      </a: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3" action="ppaction://hlinksldjump"/>
                        </a:rPr>
                        <a:t>alternative resources</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An assortment of graphic resources that are suitable for use in this presentation</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4" action="ppaction://hlinksldjump"/>
                        </a:rPr>
                        <a:t>Thanks slide</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You must keep it so that proper credits for our design are given</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 action="ppaction://hlinksldjump"/>
                        </a:rPr>
                        <a:t>Colors</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All the colors used in this presentation</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5" action="ppaction://hlinksldjump"/>
                        </a:rPr>
                        <a:t>Icons</a:t>
                      </a:r>
                      <a:r>
                        <a:rPr lang="en-GB"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and </a:t>
                      </a: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6" action="ppaction://hlinksldjump"/>
                        </a:rPr>
                        <a:t>Infographic resources</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These can be used in the template, and their size and color can be edited</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248950">
                <a:tc>
                  <a:txBody>
                    <a:bodyPr/>
                    <a:lstStyle/>
                    <a:p>
                      <a:pPr marL="0" lvl="0" indent="0" algn="l" rtl="0">
                        <a:spcBef>
                          <a:spcPts val="0"/>
                        </a:spcBef>
                        <a:spcAft>
                          <a:spcPts val="0"/>
                        </a:spcAft>
                        <a:buNone/>
                      </a:pPr>
                      <a:r>
                        <a:rPr lang="en-GB"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Editable presentation theme</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You can edit the master slides easily. For more info, click </a:t>
                      </a:r>
                      <a:r>
                        <a:rPr lang="en-GB" sz="900" b="1">
                          <a:solidFill>
                            <a:schemeClr val="dk1"/>
                          </a:solidFill>
                          <a:uFill>
                            <a:noFill/>
                          </a:uFill>
                          <a:latin typeface="Sarabun" panose="00000500000000000000"/>
                          <a:ea typeface="Sarabun" panose="00000500000000000000"/>
                          <a:cs typeface="Sarabun" panose="00000500000000000000"/>
                          <a:sym typeface="Sarabun" panose="00000500000000000000"/>
                          <a:hlinkClick r:id="rId7"/>
                        </a:rPr>
                        <a:t>here</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sp>
        <p:nvSpPr>
          <p:cNvPr id="300" name="Google Shape;300;p32"/>
          <p:cNvSpPr txBox="1"/>
          <p:nvPr/>
        </p:nvSpPr>
        <p:spPr>
          <a:xfrm>
            <a:off x="815900" y="3995400"/>
            <a:ext cx="31020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For more info:</a:t>
            </a:r>
            <a:br>
              <a:rPr lang="en-GB" sz="800" b="1">
                <a:solidFill>
                  <a:schemeClr val="dk1"/>
                </a:solidFill>
                <a:latin typeface="Sarabun" panose="00000500000000000000"/>
                <a:ea typeface="Sarabun" panose="00000500000000000000"/>
                <a:cs typeface="Sarabun" panose="00000500000000000000"/>
                <a:sym typeface="Sarabun" panose="00000500000000000000"/>
              </a:rPr>
            </a:b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8"/>
              </a:rPr>
              <a:t>SLIDESGO </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9"/>
              </a:rPr>
              <a:t>BLOG</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0"/>
              </a:rPr>
              <a:t>FAQ</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
            </a:r>
            <a:endParaRPr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p>
            <a:pPr marL="0" lvl="0" indent="0" algn="ctr" rtl="0">
              <a:spcBef>
                <a:spcPts val="0"/>
              </a:spcBef>
              <a:spcAft>
                <a:spcPts val="0"/>
              </a:spcAft>
              <a:buNone/>
            </a:pPr>
            <a:endParaRPr sz="10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301" name="Google Shape;301;p32"/>
          <p:cNvSpPr txBox="1"/>
          <p:nvPr/>
        </p:nvSpPr>
        <p:spPr>
          <a:xfrm>
            <a:off x="4462600" y="3995400"/>
            <a:ext cx="38655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You can visit our sister projects:</a:t>
            </a:r>
            <a:br>
              <a:rPr lang="en-GB" sz="800" b="1">
                <a:solidFill>
                  <a:schemeClr val="dk1"/>
                </a:solidFill>
                <a:latin typeface="Sarabun" panose="00000500000000000000"/>
                <a:ea typeface="Sarabun" panose="00000500000000000000"/>
                <a:cs typeface="Sarabun" panose="00000500000000000000"/>
                <a:sym typeface="Sarabun" panose="00000500000000000000"/>
              </a:rPr>
            </a:b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1"/>
              </a:rPr>
              <a:t>FREEPIK</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2"/>
              </a:rPr>
              <a:t>FLATICON</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3"/>
              </a:rPr>
              <a:t>STORYSET</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4"/>
              </a:rPr>
              <a:t>WEPIK </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5"/>
              </a:rPr>
              <a:t>VIDEVO</a:t>
            </a:r>
            <a:endParaRPr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302" name="Google Shape;302;p32"/>
          <p:cNvSpPr/>
          <p:nvPr/>
        </p:nvSpPr>
        <p:spPr>
          <a:xfrm rot="-6524895" flipH="1">
            <a:off x="7055919" y="-2524439"/>
            <a:ext cx="4163833" cy="4163833"/>
          </a:xfrm>
          <a:prstGeom prst="blockArc">
            <a:avLst>
              <a:gd name="adj1" fmla="val 10800000"/>
              <a:gd name="adj2" fmla="val 142196"/>
              <a:gd name="adj3" fmla="val 1167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331" name="Shape 331"/>
        <p:cNvGrpSpPr/>
        <p:nvPr/>
      </p:nvGrpSpPr>
      <p:grpSpPr>
        <a:xfrm>
          <a:off x="0" y="0"/>
          <a:ext cx="0" cy="0"/>
          <a:chOff x="0" y="0"/>
          <a:chExt cx="0" cy="0"/>
        </a:xfrm>
      </p:grpSpPr>
      <p:sp>
        <p:nvSpPr>
          <p:cNvPr id="333" name="Google Shape;333;p34"/>
          <p:cNvSpPr txBox="1"/>
          <p:nvPr>
            <p:ph type="title" idx="4294967295"/>
          </p:nvPr>
        </p:nvSpPr>
        <p:spPr>
          <a:xfrm>
            <a:off x="228600" y="327025"/>
            <a:ext cx="3252470" cy="13315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latin typeface="Google Sans Medium" panose="020B0603030502040203" charset="0"/>
                <a:cs typeface="Google Sans Medium" panose="020B0603030502040203" charset="0"/>
              </a:rPr>
              <a:t>Penjelasan &amp; Ciri-Ciri </a:t>
            </a:r>
            <a:endParaRPr lang="en-US" altLang="en-GB">
              <a:latin typeface="Google Sans Medium" panose="020B0603030502040203" charset="0"/>
              <a:cs typeface="Google Sans Medium" panose="020B0603030502040203" charset="0"/>
            </a:endParaRPr>
          </a:p>
        </p:txBody>
      </p:sp>
      <p:sp>
        <p:nvSpPr>
          <p:cNvPr id="332" name="Google Shape;332;p34"/>
          <p:cNvSpPr txBox="1"/>
          <p:nvPr>
            <p:ph type="body" idx="4294967295"/>
          </p:nvPr>
        </p:nvSpPr>
        <p:spPr>
          <a:xfrm>
            <a:off x="236855" y="1763395"/>
            <a:ext cx="5057140" cy="3192145"/>
          </a:xfrm>
          <a:prstGeom prst="rect">
            <a:avLst/>
          </a:prstGeom>
        </p:spPr>
        <p:txBody>
          <a:bodyPr spcFirstLastPara="1" wrap="square" lIns="91425" tIns="91425" rIns="91425" bIns="91425" anchor="t" anchorCtr="0">
            <a:noAutofit/>
          </a:bodyPr>
          <a:lstStyle/>
          <a:p>
            <a:pPr marL="285750" lvl="0" indent="-285750" algn="l" rtl="0" eaLnBrk="1" fontAlgn="auto" latinLnBrk="0" hangingPunct="1">
              <a:lnSpc>
                <a:spcPct val="110000"/>
              </a:lnSpc>
              <a:spcAft>
                <a:spcPts val="400"/>
              </a:spcAft>
              <a:buSzPct val="70000"/>
              <a:buFont typeface="Google Sans" panose="020B0503030502040204" charset="0"/>
              <a:buChar char="●"/>
            </a:pPr>
            <a:r>
              <a:rPr lang="id-ID" altLang="ar-SA" sz="1700">
                <a:latin typeface="Google Sans" panose="020B0503030502040204" charset="0"/>
                <a:cs typeface="Google Sans" panose="020B0503030502040204" charset="0"/>
              </a:rPr>
              <a:t>Yang dimaksud dengan </a:t>
            </a:r>
            <a:r>
              <a:rPr lang="ar-SA" altLang="en-US" sz="1700">
                <a:latin typeface="Segoe UI" panose="020B0502040204020203" charset="0"/>
                <a:cs typeface="Segoe UI" panose="020B0502040204020203" charset="0"/>
              </a:rPr>
              <a:t>السماوات الغازية</a:t>
            </a:r>
            <a:r>
              <a:rPr lang="id-ID" altLang="ar-SA" sz="1700">
                <a:latin typeface="Segoe UI" panose="020B0502040204020203" charset="0"/>
                <a:cs typeface="Segoe UI" panose="020B0502040204020203" charset="0"/>
              </a:rPr>
              <a:t>   </a:t>
            </a:r>
            <a:r>
              <a:rPr lang="id-ID" altLang="ar-SA" sz="1700">
                <a:latin typeface="Google Sans" panose="020B0503030502040204" charset="0"/>
                <a:cs typeface="Google Sans" panose="020B0503030502040204" charset="0"/>
              </a:rPr>
              <a:t>adala</a:t>
            </a:r>
            <a:r>
              <a:rPr lang="en-US" altLang="id-ID" sz="1700">
                <a:latin typeface="Google Sans" panose="020B0503030502040204" charset="0"/>
                <a:cs typeface="Google Sans" panose="020B0503030502040204" charset="0"/>
              </a:rPr>
              <a:t>h atmosfer/ langit Bumi.</a:t>
            </a:r>
            <a:endParaRPr lang="en-US" altLang="id-ID" sz="1700">
              <a:latin typeface="Google Sans" panose="020B0503030502040204" charset="0"/>
              <a:cs typeface="Google Sans" panose="020B0503030502040204" charset="0"/>
            </a:endParaRPr>
          </a:p>
          <a:p>
            <a:pPr marL="285750" lvl="0" indent="-285750" algn="l" rtl="0" eaLnBrk="1" fontAlgn="auto" latinLnBrk="0" hangingPunct="1">
              <a:lnSpc>
                <a:spcPct val="110000"/>
              </a:lnSpc>
              <a:spcAft>
                <a:spcPts val="400"/>
              </a:spcAft>
              <a:buSzPct val="70000"/>
              <a:buFont typeface="Google Sans" panose="020B0503030502040204" charset="0"/>
              <a:buChar char="●"/>
            </a:pPr>
            <a:r>
              <a:rPr lang="en-US" altLang="id-ID" sz="1700">
                <a:latin typeface="Google Sans" panose="020B0503030502040204" charset="0"/>
                <a:cs typeface="Google Sans" panose="020B0503030502040204" charset="0"/>
              </a:rPr>
              <a:t>Ciri-cirinya adala</a:t>
            </a:r>
            <a:r>
              <a:rPr lang="id-ID" altLang="en-US" sz="1700">
                <a:latin typeface="Google Sans" panose="020B0503030502040204" charset="0"/>
                <a:cs typeface="Google Sans" panose="020B0503030502040204" charset="0"/>
              </a:rPr>
              <a:t>h</a:t>
            </a:r>
            <a:r>
              <a:rPr lang="en-US" altLang="id-ID" sz="1700">
                <a:latin typeface="Google Sans" panose="020B0503030502040204" charset="0"/>
                <a:cs typeface="Google Sans" panose="020B0503030502040204" charset="0"/>
              </a:rPr>
              <a:t> kata </a:t>
            </a:r>
            <a:r>
              <a:rPr lang="ar-SA" altLang="id-ID" sz="1700">
                <a:latin typeface="Segoe UI" panose="020B0502040204020203" charset="0"/>
                <a:cs typeface="Segoe UI" panose="020B0502040204020203" charset="0"/>
              </a:rPr>
              <a:t>السماوات</a:t>
            </a:r>
            <a:r>
              <a:rPr lang="en-US" altLang="id-ID" sz="1700">
                <a:latin typeface="Segoe UI" panose="020B0502040204020203" charset="0"/>
                <a:cs typeface="Segoe UI" panose="020B0502040204020203" charset="0"/>
              </a:rPr>
              <a:t> </a:t>
            </a:r>
            <a:r>
              <a:rPr lang="id-ID" altLang="id-ID" sz="1700">
                <a:latin typeface="Google Sans" panose="020B0503030502040204" charset="0"/>
                <a:cs typeface="Google Sans" panose="020B0503030502040204" charset="0"/>
              </a:rPr>
              <a:t>disebutkan ter</a:t>
            </a:r>
            <a:r>
              <a:rPr lang="id-ID" altLang="ar-SA" sz="1700">
                <a:latin typeface="Google Sans" panose="020B0503030502040204" charset="0"/>
                <a:cs typeface="Google Sans" panose="020B0503030502040204" charset="0"/>
                <a:sym typeface="+mn-ea"/>
              </a:rPr>
              <a:t>lebih dahulu dari kata</a:t>
            </a:r>
            <a:r>
              <a:rPr lang="id-ID" altLang="ar-SA" sz="1700">
                <a:latin typeface="KFGQPC HAFS Uthmanic Script" panose="02000000000000000000" charset="0"/>
                <a:cs typeface="KFGQPC HAFS Uthmanic Script" panose="02000000000000000000" charset="0"/>
                <a:sym typeface="+mn-ea"/>
              </a:rPr>
              <a:t> </a:t>
            </a:r>
            <a:r>
              <a:rPr lang="ar-SA" altLang="ar-SA" sz="1700">
                <a:latin typeface="Segoe UI" panose="020B0502040204020203" charset="0"/>
                <a:cs typeface="Segoe UI" panose="020B0502040204020203" charset="0"/>
                <a:sym typeface="+mn-ea"/>
              </a:rPr>
              <a:t>الأرض</a:t>
            </a:r>
            <a:r>
              <a:rPr lang="id-ID" altLang="ar-SA" sz="1700">
                <a:latin typeface="KFGQPC HAFS Uthmanic Script" panose="02000000000000000000" charset="0"/>
                <a:cs typeface="KFGQPC HAFS Uthmanic Script" panose="02000000000000000000" charset="0"/>
                <a:sym typeface="+mn-ea"/>
              </a:rPr>
              <a:t>, </a:t>
            </a:r>
            <a:r>
              <a:rPr lang="id-ID" altLang="ar-SA" sz="1700">
                <a:latin typeface="Google Sans" panose="020B0503030502040204" charset="0"/>
                <a:cs typeface="Google Sans" panose="020B0503030502040204" charset="0"/>
                <a:sym typeface="+mn-ea"/>
              </a:rPr>
              <a:t>tapi tidak terhubung langsung kar</a:t>
            </a:r>
            <a:r>
              <a:rPr lang="en-US" altLang="id-ID" sz="1700">
                <a:latin typeface="Google Sans" panose="020B0503030502040204" charset="0"/>
                <a:cs typeface="Google Sans" panose="020B0503030502040204" charset="0"/>
                <a:sym typeface="+mn-ea"/>
              </a:rPr>
              <a:t>e</a:t>
            </a:r>
            <a:r>
              <a:rPr lang="id-ID" altLang="ar-SA" sz="1700">
                <a:latin typeface="Google Sans" panose="020B0503030502040204" charset="0"/>
                <a:cs typeface="Google Sans" panose="020B0503030502040204" charset="0"/>
                <a:sym typeface="+mn-ea"/>
              </a:rPr>
              <a:t>na dipisah dengan</a:t>
            </a:r>
            <a:r>
              <a:rPr lang="en-US" altLang="id-ID" sz="1700">
                <a:latin typeface="Google Sans" panose="020B0503030502040204" charset="0"/>
                <a:cs typeface="Google Sans" panose="020B0503030502040204" charset="0"/>
                <a:sym typeface="+mn-ea"/>
              </a:rPr>
              <a:t> waw ‘athaf dan kata lainnya.</a:t>
            </a:r>
            <a:endParaRPr lang="en-US" altLang="id-ID" sz="1700">
              <a:latin typeface="Google Sans" panose="020B0503030502040204" charset="0"/>
              <a:cs typeface="Google Sans" panose="020B0503030502040204" charset="0"/>
              <a:sym typeface="+mn-ea"/>
            </a:endParaRPr>
          </a:p>
          <a:p>
            <a:pPr marL="285750" lvl="0" indent="-285750" algn="l" rtl="0">
              <a:lnSpc>
                <a:spcPct val="110000"/>
              </a:lnSpc>
              <a:buSzPct val="70000"/>
              <a:buFont typeface="Google Sans" panose="020B0503030502040204" charset="0"/>
              <a:buChar char="●"/>
            </a:pPr>
            <a:r>
              <a:rPr lang="id-ID" altLang="id-ID" sz="1700">
                <a:latin typeface="Google Sans" panose="020B0503030502040204" charset="0"/>
                <a:cs typeface="Google Sans" panose="020B0503030502040204" charset="0"/>
              </a:rPr>
              <a:t>Jika yang disebutkan adalah kata </a:t>
            </a:r>
            <a:r>
              <a:rPr lang="ar-SA" altLang="id-ID" sz="1700">
                <a:latin typeface="Segoe UI" panose="020B0502040204020203" charset="0"/>
                <a:cs typeface="Segoe UI" panose="020B0502040204020203" charset="0"/>
              </a:rPr>
              <a:t>السماء</a:t>
            </a:r>
            <a:r>
              <a:rPr lang="id-ID" altLang="id-ID" sz="1700">
                <a:latin typeface="Segoe UI" panose="020B0502040204020203" charset="0"/>
                <a:cs typeface="Segoe UI" panose="020B0502040204020203" charset="0"/>
              </a:rPr>
              <a:t> </a:t>
            </a:r>
            <a:r>
              <a:rPr lang="id-ID" altLang="id-ID" sz="1700">
                <a:latin typeface="Google Sans" panose="020B0503030502040204" charset="0"/>
                <a:cs typeface="Google Sans" panose="020B0503030502040204" charset="0"/>
              </a:rPr>
              <a:t>(Bentuk tunggal dari </a:t>
            </a:r>
            <a:r>
              <a:rPr lang="ar-SA" altLang="id-ID" sz="1700">
                <a:latin typeface="Segoe UI" panose="020B0502040204020203" charset="0"/>
                <a:cs typeface="Segoe UI" panose="020B0502040204020203" charset="0"/>
                <a:sym typeface="+mn-ea"/>
              </a:rPr>
              <a:t>السماوات</a:t>
            </a:r>
            <a:r>
              <a:rPr lang="id-ID" altLang="en-US" sz="1700">
                <a:latin typeface="Google Sans" panose="020B0503030502040204" charset="0"/>
                <a:cs typeface="Google Sans" panose="020B0503030502040204" charset="0"/>
                <a:sym typeface="+mn-ea"/>
              </a:rPr>
              <a:t>), maka langit yang dimaksudkan adalah tingkatan-tingkatan atmosfir</a:t>
            </a:r>
            <a:endParaRPr lang="id-ID" altLang="en-US" sz="1700">
              <a:latin typeface="Google Sans" panose="020B0503030502040204" charset="0"/>
              <a:cs typeface="Google Sans" panose="020B0503030502040204" charset="0"/>
              <a:sym typeface="+mn-ea"/>
            </a:endParaRPr>
          </a:p>
        </p:txBody>
      </p:sp>
      <p:sp>
        <p:nvSpPr>
          <p:cNvPr id="17" name="Text Box 16"/>
          <p:cNvSpPr txBox="1"/>
          <p:nvPr/>
        </p:nvSpPr>
        <p:spPr>
          <a:xfrm>
            <a:off x="12932410" y="2310765"/>
            <a:ext cx="3415665" cy="521970"/>
          </a:xfrm>
          <a:prstGeom prst="rect">
            <a:avLst/>
          </a:prstGeom>
          <a:noFill/>
        </p:spPr>
        <p:txBody>
          <a:bodyPr wrap="none" rtlCol="0" anchor="b" anchorCtr="0">
            <a:spAutoFit/>
          </a:bodyPr>
          <a:p>
            <a:pPr algn="l" rtl="0" fontAlgn="ctr"/>
            <a:r>
              <a:rPr lang="id-ID" altLang="ar-SA" sz="2800">
                <a:latin typeface="Google Sans" panose="020B0503030502040204" charset="0"/>
                <a:cs typeface="Google Sans" panose="020B0503030502040204" charset="0"/>
              </a:rPr>
              <a:t>Langit Al-Ghaziyyah</a:t>
            </a:r>
            <a:endParaRPr lang="id-ID" altLang="ar-SA" sz="2800">
              <a:latin typeface="Google Sans" panose="020B0503030502040204" charset="0"/>
              <a:cs typeface="Google Sans" panose="020B0503030502040204" charset="0"/>
            </a:endParaRPr>
          </a:p>
        </p:txBody>
      </p:sp>
      <p:sp>
        <p:nvSpPr>
          <p:cNvPr id="338" name="Google Shape;338;p34"/>
          <p:cNvSpPr/>
          <p:nvPr/>
        </p:nvSpPr>
        <p:spPr>
          <a:xfrm rot="-5148122" flipH="1">
            <a:off x="3761750" y="-317159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34"/>
          <p:cNvSpPr/>
          <p:nvPr/>
        </p:nvSpPr>
        <p:spPr>
          <a:xfrm rot="8040000" flipH="1">
            <a:off x="6623694" y="1418877"/>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 name="Google Shape;340;p34"/>
          <p:cNvSpPr/>
          <p:nvPr/>
        </p:nvSpPr>
        <p:spPr>
          <a:xfrm rot="12780000" flipH="1">
            <a:off x="8476615" y="4550410"/>
            <a:ext cx="449580" cy="449580"/>
          </a:xfrm>
          <a:prstGeom prst="ellipse">
            <a:avLst/>
          </a:prstGeom>
          <a:solidFill>
            <a:schemeClr val="bg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p>
            <a:pPr algn="l" rtl="1" fontAlgn="ctr"/>
            <a:r>
              <a:rPr lang="ar-SA" altLang="en-GB" sz="2600">
                <a:latin typeface="Segoe UI" panose="020B0502040204020203" charset="0"/>
                <a:cs typeface="Segoe UI" panose="020B0502040204020203" charset="0"/>
                <a:sym typeface="+mn-ea"/>
              </a:rPr>
              <a:t>السماوات</a:t>
            </a:r>
            <a:endParaRPr lang="ar-SA" altLang="en-GB" sz="2600">
              <a:latin typeface="Segoe UI" panose="020B0502040204020203" charset="0"/>
              <a:cs typeface="Segoe UI" panose="020B0502040204020203" charset="0"/>
              <a:sym typeface="+mn-ea"/>
            </a:endParaRPr>
          </a:p>
        </p:txBody>
      </p:sp>
      <p:sp>
        <p:nvSpPr>
          <p:cNvPr id="16" name="Text Box 15"/>
          <p:cNvSpPr txBox="1"/>
          <p:nvPr/>
        </p:nvSpPr>
        <p:spPr>
          <a:xfrm>
            <a:off x="11051540" y="1779270"/>
            <a:ext cx="1145540" cy="491490"/>
          </a:xfrm>
          <a:prstGeom prst="rect">
            <a:avLst/>
          </a:prstGeom>
          <a:noFill/>
        </p:spPr>
        <p:txBody>
          <a:bodyPr wrap="square" rtlCol="0" anchor="ctr" anchorCtr="0">
            <a:spAutoFit/>
          </a:bodyPr>
          <a:p>
            <a:pPr algn="ctr" rtl="1" fontAlgn="ctr"/>
            <a:r>
              <a:rPr lang="ar-SA" sz="2600">
                <a:latin typeface="Segoe UI" panose="020B0502040204020203" charset="0"/>
                <a:cs typeface="Segoe UI" panose="020B0502040204020203" charset="0"/>
              </a:rPr>
              <a:t>الغازية</a:t>
            </a:r>
            <a:endParaRPr lang="ar-SA" sz="2600">
              <a:latin typeface="Segoe UI" panose="020B0502040204020203" charset="0"/>
              <a:cs typeface="Segoe UI" panose="020B0502040204020203" charset="0"/>
            </a:endParaRPr>
          </a:p>
        </p:txBody>
      </p:sp>
      <p:grpSp>
        <p:nvGrpSpPr>
          <p:cNvPr id="334" name="Google Shape;334;p34"/>
          <p:cNvGrpSpPr/>
          <p:nvPr/>
        </p:nvGrpSpPr>
        <p:grpSpPr>
          <a:xfrm>
            <a:off x="933091" y="1569735"/>
            <a:ext cx="11031700" cy="5231108"/>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39" name="Google Shape;339;p34"/>
          <p:cNvSpPr/>
          <p:nvPr/>
        </p:nvSpPr>
        <p:spPr>
          <a:xfrm rot="-714933" flipH="1">
            <a:off x="7632821" y="1433512"/>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endPar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nvGrpSpPr>
          <p:cNvPr id="201" name="Google Shape;201;p20"/>
          <p:cNvGrpSpPr/>
          <p:nvPr userDrawn="1"/>
        </p:nvGrpSpPr>
        <p:grpSpPr>
          <a:xfrm rot="17700000" flipH="1">
            <a:off x="-961883" y="5776303"/>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3" name="Rectangles 2"/>
          <p:cNvSpPr/>
          <p:nvPr/>
        </p:nvSpPr>
        <p:spPr>
          <a:xfrm rot="17340000">
            <a:off x="-1407160" y="291528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460" name="Shape 460"/>
        <p:cNvGrpSpPr/>
        <p:nvPr/>
      </p:nvGrpSpPr>
      <p:grpSpPr>
        <a:xfrm>
          <a:off x="0" y="0"/>
          <a:ext cx="0" cy="0"/>
          <a:chOff x="0" y="0"/>
          <a:chExt cx="0" cy="0"/>
        </a:xfrm>
      </p:grpSpPr>
      <p:sp>
        <p:nvSpPr>
          <p:cNvPr id="7" name="Text Box 6"/>
          <p:cNvSpPr txBox="1"/>
          <p:nvPr/>
        </p:nvSpPr>
        <p:spPr>
          <a:xfrm>
            <a:off x="3428365" y="3451860"/>
            <a:ext cx="5266055" cy="1410970"/>
          </a:xfrm>
          <a:prstGeom prst="rect">
            <a:avLst/>
          </a:prstGeom>
          <a:noFill/>
        </p:spPr>
        <p:txBody>
          <a:bodyPr wrap="square" rtlCol="0" anchor="t">
            <a:spAutoFit/>
          </a:bodyPr>
          <a:p>
            <a:pPr lvl="0" algn="r" rtl="1" eaLnBrk="1" fontAlgn="auto" latinLnBrk="0" hangingPunct="1">
              <a:lnSpc>
                <a:spcPct val="110000"/>
              </a:lnSpc>
              <a:buSzTx/>
            </a:pPr>
            <a:r>
              <a:rPr lang="ar-SA" altLang="id-ID" sz="2600">
                <a:solidFill>
                  <a:schemeClr val="bg1">
                    <a:lumMod val="10000"/>
                  </a:schemeClr>
                </a:solidFill>
                <a:latin typeface="KFGQPC HAFS Uthmanic Script" panose="02000000000000000000" charset="0"/>
                <a:ea typeface="Work Sans"/>
                <a:cs typeface="KFGQPC HAFS Uthmanic Script" panose="02000000000000000000" charset="0"/>
                <a:sym typeface="Work Sans"/>
              </a:rPr>
              <a:t>هُوَ الَّذِيْ خَلَقَ لَكُمْ مَّا فِى الْاَرْضِ جَمِيْعًا ثُمَّ اسْتَوٰٓى</a:t>
            </a:r>
            <a:endParaRPr lang="ar-SA" altLang="id-ID" sz="2600">
              <a:solidFill>
                <a:schemeClr val="bg1">
                  <a:lumMod val="10000"/>
                </a:schemeClr>
              </a:solidFill>
              <a:latin typeface="KFGQPC HAFS Uthmanic Script" panose="02000000000000000000" charset="0"/>
              <a:ea typeface="Work Sans"/>
              <a:cs typeface="KFGQPC HAFS Uthmanic Script" panose="02000000000000000000" charset="0"/>
              <a:sym typeface="Work Sans"/>
            </a:endParaRPr>
          </a:p>
          <a:p>
            <a:pPr lvl="0" algn="r" rtl="1" eaLnBrk="1" fontAlgn="auto" latinLnBrk="0" hangingPunct="1">
              <a:lnSpc>
                <a:spcPct val="110000"/>
              </a:lnSpc>
              <a:buSzTx/>
            </a:pPr>
            <a:r>
              <a:rPr lang="ar-SA" altLang="id-ID" sz="2600">
                <a:solidFill>
                  <a:schemeClr val="bg1">
                    <a:lumMod val="10000"/>
                  </a:schemeClr>
                </a:solidFill>
                <a:latin typeface="KFGQPC HAFS Uthmanic Script" panose="02000000000000000000" charset="0"/>
                <a:ea typeface="Work Sans"/>
                <a:cs typeface="KFGQPC HAFS Uthmanic Script" panose="02000000000000000000" charset="0"/>
                <a:sym typeface="Work Sans"/>
              </a:rPr>
              <a:t>  اِلَى </a:t>
            </a:r>
            <a:r>
              <a:rPr lang="ar-SA" altLang="id-ID" sz="260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id-ID" sz="2600">
                <a:solidFill>
                  <a:schemeClr val="bg1">
                    <a:lumMod val="10000"/>
                  </a:schemeClr>
                </a:solidFill>
                <a:latin typeface="KFGQPC HAFS Uthmanic Script" panose="02000000000000000000" charset="0"/>
                <a:ea typeface="Work Sans"/>
                <a:cs typeface="KFGQPC HAFS Uthmanic Script" panose="02000000000000000000" charset="0"/>
                <a:sym typeface="Work Sans"/>
              </a:rPr>
              <a:t>فَسَوّٰىهُنَّ سَبْعَ سَمٰوٰتٍ ۗ وَهُوَ بِكُلِّ</a:t>
            </a:r>
            <a:endParaRPr lang="ar-SA" altLang="id-ID" sz="2600">
              <a:solidFill>
                <a:schemeClr val="bg1">
                  <a:lumMod val="10000"/>
                </a:schemeClr>
              </a:solidFill>
              <a:latin typeface="KFGQPC HAFS Uthmanic Script" panose="02000000000000000000" charset="0"/>
              <a:ea typeface="Work Sans"/>
              <a:cs typeface="KFGQPC HAFS Uthmanic Script" panose="02000000000000000000" charset="0"/>
              <a:sym typeface="Work Sans"/>
            </a:endParaRPr>
          </a:p>
          <a:p>
            <a:pPr lvl="0" algn="r" rtl="1" eaLnBrk="1" fontAlgn="auto" latinLnBrk="0" hangingPunct="1">
              <a:lnSpc>
                <a:spcPct val="110000"/>
              </a:lnSpc>
              <a:buSzTx/>
            </a:pPr>
            <a:r>
              <a:rPr lang="ar-SA" altLang="id-ID" sz="2600">
                <a:solidFill>
                  <a:schemeClr val="bg1">
                    <a:lumMod val="10000"/>
                  </a:schemeClr>
                </a:solidFill>
                <a:latin typeface="KFGQPC HAFS Uthmanic Script" panose="02000000000000000000" charset="0"/>
                <a:ea typeface="Work Sans"/>
                <a:cs typeface="KFGQPC HAFS Uthmanic Script" panose="02000000000000000000" charset="0"/>
                <a:sym typeface="Work Sans"/>
              </a:rPr>
              <a:t> </a:t>
            </a:r>
            <a:r>
              <a:rPr lang="ar-SA" altLang="id-ID" sz="2600">
                <a:solidFill>
                  <a:schemeClr val="bg1">
                    <a:lumMod val="10000"/>
                  </a:schemeClr>
                </a:solidFill>
                <a:latin typeface="KFGQPC HAFS Uthmanic Script" panose="02000000000000000000" charset="0"/>
                <a:ea typeface="Work Sans"/>
                <a:cs typeface="KFGQPC HAFS Uthmanic Script" panose="02000000000000000000" charset="0"/>
                <a:sym typeface="Work Sans"/>
              </a:rPr>
              <a:t>  </a:t>
            </a:r>
            <a:r>
              <a:rPr lang="ar-SA" altLang="id-ID" sz="2600">
                <a:solidFill>
                  <a:schemeClr val="bg1">
                    <a:lumMod val="10000"/>
                  </a:schemeClr>
                </a:solidFill>
                <a:latin typeface="KFGQPC HAFS Uthmanic Script" panose="02000000000000000000" charset="0"/>
                <a:ea typeface="Work Sans"/>
                <a:cs typeface="KFGQPC HAFS Uthmanic Script" panose="02000000000000000000" charset="0"/>
                <a:sym typeface="Work Sans"/>
              </a:rPr>
              <a:t>شَيْءٍعَلِيْمٌ (</a:t>
            </a:r>
            <a:r>
              <a:rPr lang="ar-SA" altLang="id-ID" sz="260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البقرة :</a:t>
            </a:r>
            <a:r>
              <a:rPr lang="ar-SA" altLang="id-ID" sz="2600">
                <a:solidFill>
                  <a:schemeClr val="bg1">
                    <a:lumMod val="10000"/>
                  </a:schemeClr>
                </a:solidFill>
                <a:latin typeface="KFGQPC HAFS Uthmanic Script" panose="02000000000000000000" charset="0"/>
                <a:ea typeface="Work Sans"/>
                <a:cs typeface="KFGQPC HAFS Uthmanic Script" panose="02000000000000000000" charset="0"/>
                <a:sym typeface="Work Sans"/>
              </a:rPr>
              <a:t>29)</a:t>
            </a:r>
            <a:endParaRPr lang="ar-SA" altLang="id-ID" sz="2600">
              <a:solidFill>
                <a:schemeClr val="bg1">
                  <a:lumMod val="10000"/>
                </a:schemeClr>
              </a:solidFill>
              <a:latin typeface="KFGQPC HAFS Uthmanic Script" panose="02000000000000000000" charset="0"/>
              <a:ea typeface="Work Sans"/>
              <a:cs typeface="KFGQPC HAFS Uthmanic Script" panose="02000000000000000000" charset="0"/>
              <a:sym typeface="Work Sans"/>
            </a:endParaRPr>
          </a:p>
        </p:txBody>
      </p:sp>
      <p:sp>
        <p:nvSpPr>
          <p:cNvPr id="474" name="Google Shape;474;p39"/>
          <p:cNvSpPr/>
          <p:nvPr/>
        </p:nvSpPr>
        <p:spPr>
          <a:xfrm rot="20822964" flipH="1" flipV="1">
            <a:off x="4540068" y="3626367"/>
            <a:ext cx="1942867" cy="1942867"/>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Text Box 13"/>
          <p:cNvSpPr txBox="1"/>
          <p:nvPr/>
        </p:nvSpPr>
        <p:spPr>
          <a:xfrm>
            <a:off x="3331210" y="280670"/>
            <a:ext cx="5363845" cy="1410970"/>
          </a:xfrm>
          <a:prstGeom prst="rect">
            <a:avLst/>
          </a:prstGeom>
          <a:noFill/>
          <a:effectLst>
            <a:softEdge rad="190500"/>
          </a:effectLst>
        </p:spPr>
        <p:txBody>
          <a:bodyPr wrap="square" rtlCol="0">
            <a:spAutoFit/>
          </a:bodyPr>
          <a:p>
            <a:pPr algn="r" rtl="1" eaLnBrk="1" fontAlgn="auto" latinLnBrk="0" hangingPunct="1">
              <a:lnSpc>
                <a:spcPct val="110000"/>
              </a:lnSpc>
            </a:pPr>
            <a:r>
              <a:rPr lang="ar-SA" altLang="ar-SA" sz="2600">
                <a:latin typeface="KFGQPC HAFS Uthmanic Script" panose="02000000000000000000" charset="0"/>
                <a:cs typeface="KFGQPC HAFS Uthmanic Script" panose="02000000000000000000" charset="0"/>
              </a:rPr>
              <a:t>       اَوْ كَصَيِّبٍ مِّنَ </a:t>
            </a:r>
            <a:r>
              <a:rPr lang="ar-SA" altLang="ar-SA" sz="2600">
                <a:solidFill>
                  <a:schemeClr val="bg2"/>
                </a:solidFill>
                <a:latin typeface="KFGQPC HAFS Uthmanic Script" panose="02000000000000000000" charset="0"/>
                <a:cs typeface="KFGQPC HAFS Uthmanic Script" panose="02000000000000000000" charset="0"/>
              </a:rPr>
              <a:t>السَّمَاءِ </a:t>
            </a:r>
            <a:r>
              <a:rPr lang="ar-SA" altLang="ar-SA" sz="2600">
                <a:latin typeface="KFGQPC HAFS Uthmanic Script" panose="02000000000000000000" charset="0"/>
                <a:cs typeface="KFGQPC HAFS Uthmanic Script" panose="02000000000000000000" charset="0"/>
              </a:rPr>
              <a:t>فِيْهِ ظُلُمٰتٌ وَّرَعْدٌ وَّبَرْقٌۚ  </a:t>
            </a:r>
            <a:endParaRPr lang="ar-SA" altLang="ar-SA" sz="2600">
              <a:latin typeface="KFGQPC HAFS Uthmanic Script" panose="02000000000000000000" charset="0"/>
              <a:cs typeface="KFGQPC HAFS Uthmanic Script" panose="02000000000000000000" charset="0"/>
            </a:endParaRPr>
          </a:p>
          <a:p>
            <a:pPr algn="r" rtl="1" eaLnBrk="1" fontAlgn="auto" latinLnBrk="0" hangingPunct="1">
              <a:lnSpc>
                <a:spcPct val="110000"/>
              </a:lnSpc>
            </a:pPr>
            <a:r>
              <a:rPr lang="ar-SA" altLang="ar-SA" sz="2600">
                <a:latin typeface="KFGQPC HAFS Uthmanic Script" panose="02000000000000000000" charset="0"/>
                <a:cs typeface="KFGQPC HAFS Uthmanic Script" panose="02000000000000000000" charset="0"/>
              </a:rPr>
              <a:t> يَجْعَلُوْنَ اَصَابِعَهُمْ فِيْ اٰذَانِهِمْ مِّنَالصَّوَاعِقِ حَذَرَ الْمَوْتِۗ وَاللّٰهُ مُحِيْطٌ بِالْكٰفِرِيْنَ (</a:t>
            </a:r>
            <a:r>
              <a:rPr lang="ar-SA" sz="2600">
                <a:latin typeface="KFGQPC HAFS Uthmanic Script" panose="02000000000000000000" charset="0"/>
                <a:ea typeface="Work Sans SemiBold"/>
                <a:cs typeface="KFGQPC HAFS Uthmanic Script" panose="02000000000000000000" charset="0"/>
                <a:sym typeface="Work Sans SemiBold"/>
              </a:rPr>
              <a:t>البقرة :</a:t>
            </a:r>
            <a:r>
              <a:rPr lang="ar-SA" altLang="ar-SA" sz="2600">
                <a:latin typeface="KFGQPC HAFS Uthmanic Script" panose="02000000000000000000" charset="0"/>
                <a:cs typeface="KFGQPC HAFS Uthmanic Script" panose="02000000000000000000" charset="0"/>
              </a:rPr>
              <a:t>19) </a:t>
            </a:r>
            <a:endParaRPr lang="ar-SA" altLang="ar-SA" sz="2600">
              <a:latin typeface="KFGQPC HAFS Uthmanic Script" panose="02000000000000000000" charset="0"/>
              <a:cs typeface="KFGQPC HAFS Uthmanic Script" panose="02000000000000000000" charset="0"/>
            </a:endParaRPr>
          </a:p>
        </p:txBody>
      </p:sp>
      <p:sp>
        <p:nvSpPr>
          <p:cNvPr id="2" name="Text Box 1"/>
          <p:cNvSpPr txBox="1"/>
          <p:nvPr/>
        </p:nvSpPr>
        <p:spPr>
          <a:xfrm>
            <a:off x="3115310" y="1866265"/>
            <a:ext cx="5579110" cy="1410970"/>
          </a:xfrm>
          <a:prstGeom prst="rect">
            <a:avLst/>
          </a:prstGeom>
          <a:noFill/>
        </p:spPr>
        <p:txBody>
          <a:bodyPr wrap="square" rtlCol="0">
            <a:spAutoFit/>
          </a:bodyPr>
          <a:p>
            <a:pPr algn="r" rtl="1" eaLnBrk="1" fontAlgn="auto" latinLnBrk="0" hangingPunct="1">
              <a:lnSpc>
                <a:spcPct val="110000"/>
              </a:lnSpc>
            </a:pPr>
            <a:r>
              <a:rPr lang="ar-SA" altLang="id-ID" sz="260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الَّذِيْ جَعَلَ لَكُمُ الْاَرْضَ فِرَاشًا </a:t>
            </a:r>
            <a:r>
              <a:rPr lang="ar-SA" altLang="id-ID" sz="2600">
                <a:solidFill>
                  <a:schemeClr val="tx1"/>
                </a:solidFill>
                <a:latin typeface="KFGQPC HAFS Uthmanic Script" panose="02000000000000000000" charset="0"/>
                <a:ea typeface="Work Sans"/>
                <a:cs typeface="KFGQPC HAFS Uthmanic Script" panose="02000000000000000000" charset="0"/>
                <a:sym typeface="Work Sans"/>
              </a:rPr>
              <a:t>وَّ</a:t>
            </a:r>
            <a:r>
              <a:rPr lang="id-ID" altLang="ar-SA" sz="2600">
                <a:solidFill>
                  <a:schemeClr val="tx1"/>
                </a:solidFill>
                <a:latin typeface="KFGQPC HAFS Uthmanic Script" panose="02000000000000000000" charset="0"/>
                <a:ea typeface="Work Sans"/>
                <a:cs typeface="KFGQPC HAFS Uthmanic Script" panose="02000000000000000000" charset="0"/>
                <a:sym typeface="Work Sans"/>
              </a:rPr>
              <a:t> </a:t>
            </a:r>
            <a:r>
              <a:rPr lang="ar-SA" altLang="id-ID" sz="260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id-ID" sz="2600">
                <a:solidFill>
                  <a:schemeClr val="bg1">
                    <a:lumMod val="10000"/>
                  </a:schemeClr>
                </a:solidFill>
                <a:latin typeface="KFGQPC HAFS Uthmanic Script" panose="02000000000000000000" charset="0"/>
                <a:ea typeface="Work Sans"/>
                <a:cs typeface="KFGQPC HAFS Uthmanic Script" panose="02000000000000000000" charset="0"/>
                <a:sym typeface="Work Sans"/>
              </a:rPr>
              <a:t>بِنَاءً ۖوَّاَنْزَلَ مِنَ السَّمَاءِ مَاءً فَاَخْرَجَ بِهِ مِنَ الثَّمَرٰتِ رِزْقًا لَّكُمْ ۚ فَلَا تَجْعَلُوْا لِلّٰهِ اَنْدَادًا وَّاَنْتُمْ تَعْلَمُوْنَ</a:t>
            </a:r>
            <a:r>
              <a:rPr lang="id-ID" altLang="ar-SA" sz="2600">
                <a:solidFill>
                  <a:schemeClr val="bg1">
                    <a:lumMod val="10000"/>
                  </a:schemeClr>
                </a:solidFill>
                <a:latin typeface="KFGQPC HAFS Uthmanic Script" panose="02000000000000000000" charset="0"/>
                <a:ea typeface="Work Sans"/>
                <a:cs typeface="KFGQPC HAFS Uthmanic Script" panose="02000000000000000000" charset="0"/>
                <a:sym typeface="Work Sans"/>
              </a:rPr>
              <a:t> </a:t>
            </a:r>
            <a:r>
              <a:rPr lang="ar-SA" altLang="id-ID" sz="2600">
                <a:solidFill>
                  <a:schemeClr val="bg1">
                    <a:lumMod val="10000"/>
                  </a:schemeClr>
                </a:solidFill>
                <a:latin typeface="KFGQPC HAFS Uthmanic Script" panose="02000000000000000000" charset="0"/>
                <a:ea typeface="Work Sans"/>
                <a:cs typeface="KFGQPC HAFS Uthmanic Script" panose="02000000000000000000" charset="0"/>
                <a:sym typeface="Work Sans"/>
              </a:rPr>
              <a:t>(</a:t>
            </a:r>
            <a:r>
              <a:rPr lang="ar-SA" sz="2600">
                <a:latin typeface="KFGQPC HAFS Uthmanic Script" panose="02000000000000000000" charset="0"/>
                <a:ea typeface="Work Sans SemiBold"/>
                <a:cs typeface="KFGQPC HAFS Uthmanic Script" panose="02000000000000000000" charset="0"/>
                <a:sym typeface="Work Sans SemiBold"/>
              </a:rPr>
              <a:t>البقرة :</a:t>
            </a:r>
            <a:r>
              <a:rPr lang="ar-SA" altLang="id-ID" sz="2600">
                <a:solidFill>
                  <a:schemeClr val="bg1">
                    <a:lumMod val="10000"/>
                  </a:schemeClr>
                </a:solidFill>
                <a:latin typeface="KFGQPC HAFS Uthmanic Script" panose="02000000000000000000" charset="0"/>
                <a:ea typeface="Work Sans"/>
                <a:cs typeface="KFGQPC HAFS Uthmanic Script" panose="02000000000000000000" charset="0"/>
                <a:sym typeface="Work Sans"/>
              </a:rPr>
              <a:t>22)</a:t>
            </a:r>
            <a:endParaRPr lang="ar-SA" altLang="id-ID" sz="2600">
              <a:solidFill>
                <a:schemeClr val="bg1">
                  <a:lumMod val="10000"/>
                </a:schemeClr>
              </a:solidFill>
              <a:latin typeface="KFGQPC HAFS Uthmanic Script" panose="02000000000000000000" charset="0"/>
              <a:ea typeface="Work Sans"/>
              <a:cs typeface="KFGQPC HAFS Uthmanic Script" panose="02000000000000000000" charset="0"/>
              <a:sym typeface="Work Sans"/>
            </a:endParaRPr>
          </a:p>
        </p:txBody>
      </p:sp>
      <p:grpSp>
        <p:nvGrpSpPr>
          <p:cNvPr id="5" name="Group 4"/>
          <p:cNvGrpSpPr/>
          <p:nvPr/>
        </p:nvGrpSpPr>
        <p:grpSpPr>
          <a:xfrm>
            <a:off x="341630" y="1757680"/>
            <a:ext cx="2621915" cy="2091690"/>
            <a:chOff x="538" y="2768"/>
            <a:chExt cx="4129" cy="3294"/>
          </a:xfrm>
        </p:grpSpPr>
        <p:sp>
          <p:nvSpPr>
            <p:cNvPr id="4" name="Text Box 3"/>
            <p:cNvSpPr txBox="1"/>
            <p:nvPr/>
          </p:nvSpPr>
          <p:spPr>
            <a:xfrm>
              <a:off x="591" y="2768"/>
              <a:ext cx="4076" cy="3294"/>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wrap="square" rtlCol="0">
              <a:spAutoFit/>
            </a:bodyPr>
            <a:p>
              <a:pPr algn="l" eaLnBrk="1" fontAlgn="auto" latinLnBrk="0" hangingPunct="1">
                <a:lnSpc>
                  <a:spcPct val="130000"/>
                </a:lnSpc>
              </a:pPr>
              <a:r>
                <a:rPr lang="en-US" sz="2000">
                  <a:latin typeface="Google Sans Medium" panose="020B0603030502040203" charset="0"/>
                  <a:cs typeface="Google Sans Medium" panose="020B0603030502040203" charset="0"/>
                </a:rPr>
                <a:t>Maksud kata</a:t>
              </a:r>
              <a:r>
                <a:rPr lang="en-US" sz="2000">
                  <a:latin typeface="Google Sans" panose="020B0503030502040204" charset="0"/>
                  <a:cs typeface="Google Sans" panose="020B0503030502040204" charset="0"/>
                </a:rPr>
                <a:t> </a:t>
              </a:r>
              <a:r>
                <a:rPr lang="ar-SA" sz="2000">
                  <a:latin typeface="Segoe UI Semibold" panose="020B0702040204020203" charset="0"/>
                  <a:cs typeface="Segoe UI Semibold" panose="020B0702040204020203" charset="0"/>
                </a:rPr>
                <a:t>السماء </a:t>
              </a:r>
              <a:r>
                <a:rPr lang="id-ID" altLang="ar-SA" sz="2000">
                  <a:latin typeface="Google Sans Medium" panose="020B0603030502040203" charset="0"/>
                  <a:cs typeface="Google Sans Medium" panose="020B0603030502040203" charset="0"/>
                </a:rPr>
                <a:t>disini adalah </a:t>
              </a:r>
              <a:r>
                <a:rPr lang="ar-SA" altLang="ar-SA" sz="2000">
                  <a:latin typeface="Segoe UI Semibold" panose="020B0702040204020203" charset="0"/>
                  <a:cs typeface="Segoe UI Semibold" panose="020B0702040204020203" charset="0"/>
                </a:rPr>
                <a:t>طبقات الغازية</a:t>
              </a:r>
              <a:r>
                <a:rPr lang="en-US" altLang="ar-SA" sz="2000">
                  <a:latin typeface="Segoe UI Semibold" panose="020B0702040204020203" charset="0"/>
                  <a:cs typeface="Segoe UI Semibold" panose="020B0702040204020203" charset="0"/>
                </a:rPr>
                <a:t> </a:t>
              </a:r>
              <a:r>
                <a:rPr lang="en-US" altLang="ar-SA" sz="2000">
                  <a:latin typeface="Google Sans Medium" panose="020B0603030502040203" charset="0"/>
                  <a:cs typeface="Google Sans Medium" panose="020B0603030502040203" charset="0"/>
                </a:rPr>
                <a:t>alias</a:t>
              </a:r>
              <a:r>
                <a:rPr lang="id-ID" altLang="en-US" sz="2000">
                  <a:latin typeface="Google Sans Medium" panose="020B0603030502040203" charset="0"/>
                  <a:cs typeface="Google Sans Medium" panose="020B0603030502040203" charset="0"/>
                </a:rPr>
                <a:t> </a:t>
              </a:r>
              <a:r>
                <a:rPr lang="en-US" altLang="ar-SA" sz="2000">
                  <a:latin typeface="Google Sans Medium" panose="020B0603030502040203" charset="0"/>
                  <a:cs typeface="Google Sans Medium" panose="020B0603030502040203" charset="0"/>
                </a:rPr>
                <a:t>tingkatan-tingkatan atmosfir</a:t>
              </a:r>
              <a:endParaRPr lang="en-US" altLang="ar-SA" sz="2000">
                <a:latin typeface="Google Sans Medium" panose="020B0603030502040203" charset="0"/>
                <a:cs typeface="Google Sans Medium" panose="020B0603030502040203" charset="0"/>
              </a:endParaRPr>
            </a:p>
          </p:txBody>
        </p:sp>
        <p:sp>
          <p:nvSpPr>
            <p:cNvPr id="13" name="Google Shape;348;p35"/>
            <p:cNvSpPr/>
            <p:nvPr/>
          </p:nvSpPr>
          <p:spPr>
            <a:xfrm rot="16200000">
              <a:off x="-924" y="4415"/>
              <a:ext cx="2995" cy="72"/>
            </a:xfrm>
            <a:prstGeom prst="rect">
              <a:avLst/>
            </a:prstGeom>
            <a:solidFill>
              <a:srgbClr val="1C1C1C"/>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17" name="Group 16"/>
          <p:cNvGrpSpPr/>
          <p:nvPr/>
        </p:nvGrpSpPr>
        <p:grpSpPr>
          <a:xfrm>
            <a:off x="154305" y="411480"/>
            <a:ext cx="3127375" cy="1016000"/>
            <a:chOff x="289" y="539"/>
            <a:chExt cx="4925" cy="1600"/>
          </a:xfrm>
        </p:grpSpPr>
        <p:sp>
          <p:nvSpPr>
            <p:cNvPr id="15" name="Title 1"/>
            <p:cNvSpPr/>
            <p:nvPr/>
          </p:nvSpPr>
          <p:spPr>
            <a:xfrm>
              <a:off x="289" y="539"/>
              <a:ext cx="4925" cy="16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a:latin typeface="Segoe UI Semibold" panose="020B0702040204020203" charset="0"/>
                  <a:cs typeface="Segoe UI Semibold" panose="020B0702040204020203" charset="0"/>
                </a:rPr>
                <a:t>طبقات الغازية</a:t>
              </a:r>
              <a:endParaRPr lang="ar-SA" altLang="en-US">
                <a:latin typeface="Segoe UI Semibold" panose="020B0702040204020203" charset="0"/>
                <a:cs typeface="Segoe UI Semibold" panose="020B0702040204020203" charset="0"/>
              </a:endParaRPr>
            </a:p>
          </p:txBody>
        </p:sp>
        <p:sp>
          <p:nvSpPr>
            <p:cNvPr id="16" name="Google Shape;348;p35"/>
            <p:cNvSpPr/>
            <p:nvPr/>
          </p:nvSpPr>
          <p:spPr>
            <a:xfrm>
              <a:off x="878" y="1806"/>
              <a:ext cx="3744" cy="86"/>
            </a:xfrm>
            <a:prstGeom prst="rect">
              <a:avLst/>
            </a:prstGeom>
            <a:solidFill>
              <a:srgbClr val="1C1C1C"/>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334" name="Google Shape;334;p34"/>
          <p:cNvGrpSpPr/>
          <p:nvPr/>
        </p:nvGrpSpPr>
        <p:grpSpPr>
          <a:xfrm rot="5400000">
            <a:off x="3617595" y="-5514975"/>
            <a:ext cx="14459585" cy="6856730"/>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3" name="Rectangles 2"/>
          <p:cNvSpPr/>
          <p:nvPr/>
        </p:nvSpPr>
        <p:spPr>
          <a:xfrm rot="2520000">
            <a:off x="-495300" y="414210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8" name="Google Shape;198;p20"/>
          <p:cNvSpPr/>
          <p:nvPr userDrawn="1"/>
        </p:nvSpPr>
        <p:spPr>
          <a:xfrm flipH="1">
            <a:off x="8829498" y="-172060"/>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 name="Google Shape;291;p31"/>
          <p:cNvSpPr/>
          <p:nvPr userDrawn="1"/>
        </p:nvSpPr>
        <p:spPr>
          <a:xfrm rot="11754929">
            <a:off x="8124752" y="-1069233"/>
            <a:ext cx="1942658" cy="1942658"/>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753" name="Shape 753"/>
        <p:cNvGrpSpPr/>
        <p:nvPr/>
      </p:nvGrpSpPr>
      <p:grpSpPr>
        <a:xfrm>
          <a:off x="0" y="0"/>
          <a:ext cx="0" cy="0"/>
          <a:chOff x="0" y="0"/>
          <a:chExt cx="0" cy="0"/>
        </a:xfrm>
      </p:grpSpPr>
      <p:sp>
        <p:nvSpPr>
          <p:cNvPr id="756" name="Google Shape;756;p52"/>
          <p:cNvSpPr/>
          <p:nvPr/>
        </p:nvSpPr>
        <p:spPr>
          <a:xfrm rot="5880000">
            <a:off x="3131710" y="-2466745"/>
            <a:ext cx="4163717" cy="4163717"/>
          </a:xfrm>
          <a:prstGeom prst="blockArc">
            <a:avLst>
              <a:gd name="adj1" fmla="val 16011075"/>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 name="Google Shape;758;p52"/>
          <p:cNvSpPr/>
          <p:nvPr/>
        </p:nvSpPr>
        <p:spPr>
          <a:xfrm flipH="1">
            <a:off x="7288975" y="3571052"/>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 name="Group 0"/>
          <p:cNvGrpSpPr/>
          <p:nvPr/>
        </p:nvGrpSpPr>
        <p:grpSpPr>
          <a:xfrm rot="1320000">
            <a:off x="5217795" y="3697605"/>
            <a:ext cx="3519170" cy="1808480"/>
            <a:chOff x="6220" y="5499"/>
            <a:chExt cx="5542" cy="2848"/>
          </a:xfrm>
          <a:solidFill>
            <a:schemeClr val="bg2"/>
          </a:solidFill>
        </p:grpSpPr>
        <p:sp>
          <p:nvSpPr>
            <p:cNvPr id="757" name="Google Shape;757;p52"/>
            <p:cNvSpPr/>
            <p:nvPr/>
          </p:nvSpPr>
          <p:spPr>
            <a:xfrm rot="1422364" flipH="1">
              <a:off x="6338" y="5499"/>
              <a:ext cx="707" cy="2848"/>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 name="Google Shape;759;p52"/>
            <p:cNvSpPr/>
            <p:nvPr/>
          </p:nvSpPr>
          <p:spPr>
            <a:xfrm rot="-3977636" flipH="1">
              <a:off x="8638" y="5069"/>
              <a:ext cx="707" cy="554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 name="Group 6"/>
          <p:cNvGrpSpPr/>
          <p:nvPr/>
        </p:nvGrpSpPr>
        <p:grpSpPr>
          <a:xfrm>
            <a:off x="215265" y="952818"/>
            <a:ext cx="4086225" cy="3237865"/>
            <a:chOff x="339" y="1256"/>
            <a:chExt cx="6435" cy="5099"/>
          </a:xfrm>
        </p:grpSpPr>
        <p:sp>
          <p:nvSpPr>
            <p:cNvPr id="4" name="Text Box 3"/>
            <p:cNvSpPr txBox="1"/>
            <p:nvPr/>
          </p:nvSpPr>
          <p:spPr>
            <a:xfrm>
              <a:off x="349" y="1256"/>
              <a:ext cx="6425" cy="2409"/>
            </a:xfrm>
            <a:prstGeom prst="rect">
              <a:avLst/>
            </a:prstGeom>
            <a:noFill/>
          </p:spPr>
          <p:txBody>
            <a:bodyPr wrap="square" rtlCol="0" anchor="t">
              <a:spAutoFit/>
            </a:bodyPr>
            <a:p>
              <a:pPr marL="0" lvl="0" indent="0" algn="r" rtl="1" eaLnBrk="1" fontAlgn="auto" latinLnBrk="0" hangingPunct="1">
                <a:lnSpc>
                  <a:spcPct val="120000"/>
                </a:lnSpc>
                <a:spcBef>
                  <a:spcPts val="0"/>
                </a:spcBef>
                <a:spcAft>
                  <a:spcPts val="0"/>
                </a:spcAft>
                <a:buNone/>
              </a:pPr>
              <a:r>
                <a:rPr lang="ar-SA" altLang="ar-SA" sz="2600">
                  <a:solidFill>
                    <a:schemeClr val="tx1"/>
                  </a:solidFill>
                  <a:latin typeface="KFGQPC HAFS Uthmanic Script" panose="02000000000000000000" charset="0"/>
                  <a:ea typeface="Work Sans"/>
                  <a:cs typeface="KFGQPC HAFS Uthmanic Script" panose="02000000000000000000" charset="0"/>
                  <a:sym typeface="Work Sans"/>
                </a:rPr>
                <a:t>فَبَدَّلَ الَّذِيْنَ ظَلَمُوْا قَوْلًا غَيْرَ الَّذِيْ قِيْلَ لَهُمْ فَاَنْزَلْنَا عَلَى الَّذِيْنَ ظَلَمُوْا رِجْزًا مِّنَ </a:t>
              </a:r>
              <a:r>
                <a:rPr lang="ar-SA" altLang="ar-SA" sz="260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ar-SA" sz="2600">
                  <a:solidFill>
                    <a:schemeClr val="tx1"/>
                  </a:solidFill>
                  <a:latin typeface="KFGQPC HAFS Uthmanic Script" panose="02000000000000000000" charset="0"/>
                  <a:ea typeface="Work Sans"/>
                  <a:cs typeface="KFGQPC HAFS Uthmanic Script" panose="02000000000000000000" charset="0"/>
                  <a:sym typeface="Work Sans"/>
                </a:rPr>
                <a:t>بِمَا كَانُوْا يَفْسُقُوْنَ ࣖ</a:t>
              </a:r>
              <a:r>
                <a:rPr lang="id-ID" altLang="ar-SA" sz="2600">
                  <a:solidFill>
                    <a:schemeClr val="tx1"/>
                  </a:solidFill>
                  <a:latin typeface="KFGQPC HAFS Uthmanic Script" panose="02000000000000000000" charset="0"/>
                  <a:ea typeface="Work Sans"/>
                  <a:cs typeface="KFGQPC HAFS Uthmanic Script" panose="02000000000000000000" charset="0"/>
                  <a:sym typeface="Work Sans"/>
                </a:rPr>
                <a:t>(59)</a:t>
              </a:r>
              <a:r>
                <a:rPr lang="en-US" altLang="id-ID" sz="2600">
                  <a:solidFill>
                    <a:schemeClr val="tx1"/>
                  </a:solidFill>
                  <a:latin typeface="KFGQPC HAFS Uthmanic Script" panose="02000000000000000000" charset="0"/>
                  <a:ea typeface="Work Sans"/>
                  <a:cs typeface="KFGQPC HAFS Uthmanic Script" panose="02000000000000000000" charset="0"/>
                  <a:sym typeface="Work Sans"/>
                </a:rPr>
                <a:t> </a:t>
              </a:r>
              <a:r>
                <a:rPr lang="id-ID" altLang="ar-SA" sz="2600">
                  <a:solidFill>
                    <a:schemeClr val="tx1"/>
                  </a:solidFill>
                  <a:latin typeface="KFGQPC HAFS Uthmanic Script" panose="02000000000000000000" charset="0"/>
                  <a:ea typeface="Work Sans"/>
                  <a:cs typeface="KFGQPC HAFS Uthmanic Script" panose="02000000000000000000" charset="0"/>
                  <a:sym typeface="Work Sans"/>
                </a:rPr>
                <a:t> </a:t>
              </a:r>
              <a:endParaRPr lang="id-ID" altLang="ar-SA" sz="2600">
                <a:solidFill>
                  <a:schemeClr val="tx1"/>
                </a:solidFill>
                <a:latin typeface="KFGQPC HAFS Uthmanic Script" panose="02000000000000000000" charset="0"/>
                <a:ea typeface="Work Sans"/>
                <a:cs typeface="KFGQPC HAFS Uthmanic Script" panose="02000000000000000000" charset="0"/>
                <a:sym typeface="Work Sans"/>
              </a:endParaRPr>
            </a:p>
          </p:txBody>
        </p:sp>
        <p:sp>
          <p:nvSpPr>
            <p:cNvPr id="3" name="Text Box 2"/>
            <p:cNvSpPr txBox="1"/>
            <p:nvPr/>
          </p:nvSpPr>
          <p:spPr>
            <a:xfrm>
              <a:off x="339" y="3946"/>
              <a:ext cx="6435" cy="2409"/>
            </a:xfrm>
            <a:prstGeom prst="rect">
              <a:avLst/>
            </a:prstGeom>
            <a:noFill/>
          </p:spPr>
          <p:txBody>
            <a:bodyPr wrap="square" rtlCol="0" anchor="t">
              <a:spAutoFit/>
            </a:bodyPr>
            <a:p>
              <a:pPr lvl="0" algn="r" rtl="1">
                <a:lnSpc>
                  <a:spcPct val="120000"/>
                </a:lnSpc>
                <a:buSzTx/>
              </a:pPr>
              <a:r>
                <a:rPr lang="ar-SA" altLang="ar-SA" sz="2600">
                  <a:solidFill>
                    <a:schemeClr val="tx1"/>
                  </a:solidFill>
                  <a:latin typeface="KFGQPC HAFS Uthmanic Script" panose="02000000000000000000" charset="0"/>
                  <a:ea typeface="Work Sans"/>
                  <a:cs typeface="KFGQPC HAFS Uthmanic Script" panose="02000000000000000000" charset="0"/>
                  <a:sym typeface="Work Sans"/>
                </a:rPr>
                <a:t>قَدْ نَرٰى تَقَلُّبَ وَجْهِكَ فِى</a:t>
              </a:r>
              <a:r>
                <a:rPr lang="ar-SA" altLang="ar-SA" sz="2600">
                  <a:solidFill>
                    <a:schemeClr val="tx1"/>
                  </a:solidFill>
                  <a:latin typeface="KFGQPC HAFS Uthmanic Script" panose="02000000000000000000" charset="0"/>
                  <a:ea typeface="Work Sans"/>
                  <a:cs typeface="KFGQPC HAFS Uthmanic Script" panose="02000000000000000000" charset="0"/>
                  <a:sym typeface="Work Sans"/>
                </a:rPr>
                <a:t> </a:t>
              </a:r>
              <a:r>
                <a:rPr lang="ar-SA" altLang="ar-SA" sz="260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ar-SA" sz="2600">
                  <a:solidFill>
                    <a:schemeClr val="tx1"/>
                  </a:solidFill>
                  <a:latin typeface="KFGQPC HAFS Uthmanic Script" panose="02000000000000000000" charset="0"/>
                  <a:ea typeface="Work Sans"/>
                  <a:cs typeface="KFGQPC HAFS Uthmanic Script" panose="02000000000000000000" charset="0"/>
                  <a:sym typeface="Work Sans"/>
                </a:rPr>
                <a:t>فَلَنُوَلِّيَنَّكَ قِبْلَةً تَرْضٰىهَا ۖ فَوَلِّ وَجْهَكَ شَطْرَ الْمَسْجِدِ الْحَرَامِ ۗ</a:t>
              </a:r>
              <a:r>
                <a:rPr lang="ar-SA" altLang="ar-SA" sz="2600">
                  <a:solidFill>
                    <a:schemeClr val="tx1"/>
                  </a:solidFill>
                  <a:latin typeface="KFGQPC HAFS Uthmanic Script" panose="02000000000000000000" charset="0"/>
                  <a:ea typeface="Work Sans"/>
                  <a:cs typeface="KFGQPC HAFS Uthmanic Script" panose="02000000000000000000" charset="0"/>
                  <a:sym typeface="Work Sans"/>
                </a:rPr>
                <a:t>(144) </a:t>
              </a:r>
              <a:endParaRPr lang="ar-SA" altLang="ar-SA" sz="2600">
                <a:solidFill>
                  <a:schemeClr val="tx1"/>
                </a:solidFill>
                <a:latin typeface="KFGQPC HAFS Uthmanic Script" panose="02000000000000000000" charset="0"/>
                <a:ea typeface="Work Sans"/>
                <a:cs typeface="KFGQPC HAFS Uthmanic Script" panose="02000000000000000000" charset="0"/>
                <a:sym typeface="Work Sans"/>
              </a:endParaRPr>
            </a:p>
          </p:txBody>
        </p:sp>
      </p:grpSp>
      <p:grpSp>
        <p:nvGrpSpPr>
          <p:cNvPr id="17" name="Group 16"/>
          <p:cNvGrpSpPr/>
          <p:nvPr/>
        </p:nvGrpSpPr>
        <p:grpSpPr>
          <a:xfrm>
            <a:off x="5807710" y="1936750"/>
            <a:ext cx="3127375" cy="1016000"/>
            <a:chOff x="289" y="539"/>
            <a:chExt cx="4925" cy="1600"/>
          </a:xfrm>
        </p:grpSpPr>
        <p:sp>
          <p:nvSpPr>
            <p:cNvPr id="15" name="Title 1"/>
            <p:cNvSpPr/>
            <p:nvPr/>
          </p:nvSpPr>
          <p:spPr>
            <a:xfrm>
              <a:off x="289" y="539"/>
              <a:ext cx="4925" cy="16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a:latin typeface="Segoe UI Semibold" panose="020B0702040204020203" charset="0"/>
                  <a:cs typeface="Segoe UI Semibold" panose="020B0702040204020203" charset="0"/>
                </a:rPr>
                <a:t>طبقات الغازية</a:t>
              </a:r>
              <a:endParaRPr lang="ar-SA" altLang="en-US">
                <a:latin typeface="Segoe UI Semibold" panose="020B0702040204020203" charset="0"/>
                <a:cs typeface="Segoe UI Semibold" panose="020B0702040204020203" charset="0"/>
              </a:endParaRPr>
            </a:p>
          </p:txBody>
        </p:sp>
        <p:sp>
          <p:nvSpPr>
            <p:cNvPr id="16" name="Google Shape;348;p35"/>
            <p:cNvSpPr/>
            <p:nvPr/>
          </p:nvSpPr>
          <p:spPr>
            <a:xfrm>
              <a:off x="878" y="1806"/>
              <a:ext cx="3744" cy="86"/>
            </a:xfrm>
            <a:prstGeom prst="rect">
              <a:avLst/>
            </a:prstGeom>
            <a:solidFill>
              <a:srgbClr val="1C1C1C"/>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8" name="Group 7"/>
          <p:cNvGrpSpPr/>
          <p:nvPr/>
        </p:nvGrpSpPr>
        <p:grpSpPr>
          <a:xfrm>
            <a:off x="-3018155" y="1726565"/>
            <a:ext cx="2164715" cy="1691020"/>
            <a:chOff x="538" y="2768"/>
            <a:chExt cx="4129" cy="3225"/>
          </a:xfrm>
        </p:grpSpPr>
        <p:sp>
          <p:nvSpPr>
            <p:cNvPr id="9" name="Text Box 8"/>
            <p:cNvSpPr txBox="1"/>
            <p:nvPr/>
          </p:nvSpPr>
          <p:spPr>
            <a:xfrm>
              <a:off x="591" y="2768"/>
              <a:ext cx="4076" cy="3225"/>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wrap="square" rtlCol="0">
              <a:spAutoFit/>
            </a:bodyPr>
            <a:p>
              <a:pPr algn="l" eaLnBrk="1" fontAlgn="auto" latinLnBrk="0" hangingPunct="1">
                <a:lnSpc>
                  <a:spcPct val="130000"/>
                </a:lnSpc>
              </a:pPr>
              <a:r>
                <a:rPr lang="en-US" sz="1600">
                  <a:latin typeface="Google Sans Medium" panose="020B0603030502040203" charset="0"/>
                  <a:cs typeface="Google Sans Medium" panose="020B0603030502040203" charset="0"/>
                </a:rPr>
                <a:t>Maksud kata</a:t>
              </a:r>
              <a:r>
                <a:rPr lang="en-US" sz="1600">
                  <a:latin typeface="Google Sans" panose="020B0503030502040204" charset="0"/>
                  <a:cs typeface="Google Sans" panose="020B0503030502040204" charset="0"/>
                </a:rPr>
                <a:t> </a:t>
              </a:r>
              <a:r>
                <a:rPr lang="ar-SA" sz="1600">
                  <a:latin typeface="Segoe UI Semibold" panose="020B0702040204020203" charset="0"/>
                  <a:cs typeface="Segoe UI Semibold" panose="020B0702040204020203" charset="0"/>
                </a:rPr>
                <a:t>السماء </a:t>
              </a:r>
              <a:r>
                <a:rPr lang="id-ID" altLang="ar-SA" sz="1600">
                  <a:latin typeface="Google Sans Medium" panose="020B0603030502040203" charset="0"/>
                  <a:cs typeface="Google Sans Medium" panose="020B0603030502040203" charset="0"/>
                </a:rPr>
                <a:t>disini adalah </a:t>
              </a:r>
              <a:r>
                <a:rPr lang="ar-SA" altLang="ar-SA" sz="1600">
                  <a:latin typeface="Segoe UI Semibold" panose="020B0702040204020203" charset="0"/>
                  <a:cs typeface="Segoe UI Semibold" panose="020B0702040204020203" charset="0"/>
                </a:rPr>
                <a:t>طبقات الغازية</a:t>
              </a:r>
              <a:r>
                <a:rPr lang="en-US" altLang="ar-SA" sz="1600">
                  <a:latin typeface="Segoe UI Semibold" panose="020B0702040204020203" charset="0"/>
                  <a:cs typeface="Segoe UI Semibold" panose="020B0702040204020203" charset="0"/>
                </a:rPr>
                <a:t> </a:t>
              </a:r>
              <a:r>
                <a:rPr lang="en-US" altLang="ar-SA" sz="1600">
                  <a:latin typeface="Google Sans Medium" panose="020B0603030502040203" charset="0"/>
                  <a:cs typeface="Google Sans Medium" panose="020B0603030502040203" charset="0"/>
                </a:rPr>
                <a:t>alias</a:t>
              </a:r>
              <a:r>
                <a:rPr lang="id-ID" altLang="en-US" sz="1600">
                  <a:latin typeface="Google Sans Medium" panose="020B0603030502040203" charset="0"/>
                  <a:cs typeface="Google Sans Medium" panose="020B0603030502040203" charset="0"/>
                </a:rPr>
                <a:t> </a:t>
              </a:r>
              <a:r>
                <a:rPr lang="en-US" altLang="ar-SA" sz="1600">
                  <a:latin typeface="Google Sans Medium" panose="020B0603030502040203" charset="0"/>
                  <a:cs typeface="Google Sans Medium" panose="020B0603030502040203" charset="0"/>
                </a:rPr>
                <a:t>tingkatan-tingkatan atmosfir</a:t>
              </a:r>
              <a:endParaRPr lang="en-US" altLang="ar-SA" sz="1600">
                <a:latin typeface="Google Sans Medium" panose="020B0603030502040203" charset="0"/>
                <a:cs typeface="Google Sans Medium" panose="020B0603030502040203" charset="0"/>
              </a:endParaRPr>
            </a:p>
          </p:txBody>
        </p:sp>
        <p:sp>
          <p:nvSpPr>
            <p:cNvPr id="10" name="Google Shape;348;p35"/>
            <p:cNvSpPr/>
            <p:nvPr/>
          </p:nvSpPr>
          <p:spPr>
            <a:xfrm rot="16200000">
              <a:off x="-924" y="4415"/>
              <a:ext cx="2995" cy="72"/>
            </a:xfrm>
            <a:prstGeom prst="rect">
              <a:avLst/>
            </a:prstGeom>
            <a:solidFill>
              <a:srgbClr val="1C1C1C"/>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383" name="Shape 383"/>
        <p:cNvGrpSpPr/>
        <p:nvPr/>
      </p:nvGrpSpPr>
      <p:grpSpPr>
        <a:xfrm>
          <a:off x="0" y="0"/>
          <a:ext cx="0" cy="0"/>
          <a:chOff x="0" y="0"/>
          <a:chExt cx="0" cy="0"/>
        </a:xfrm>
      </p:grpSpPr>
      <p:sp>
        <p:nvSpPr>
          <p:cNvPr id="384" name="Google Shape;384;p37"/>
          <p:cNvSpPr txBox="1"/>
          <p:nvPr>
            <p:ph type="subTitle" idx="4"/>
          </p:nvPr>
        </p:nvSpPr>
        <p:spPr>
          <a:xfrm>
            <a:off x="3763167" y="1302980"/>
            <a:ext cx="4660800" cy="46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Jupiter</a:t>
            </a:r>
            <a:endParaRPr lang="en-GB"/>
          </a:p>
        </p:txBody>
      </p:sp>
      <p:sp>
        <p:nvSpPr>
          <p:cNvPr id="385" name="Google Shape;385;p37"/>
          <p:cNvSpPr txBox="1"/>
          <p:nvPr>
            <p:ph type="subTitle" idx="5"/>
          </p:nvPr>
        </p:nvSpPr>
        <p:spPr>
          <a:xfrm>
            <a:off x="3763186" y="2403330"/>
            <a:ext cx="4660800" cy="46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Venus</a:t>
            </a:r>
            <a:endParaRPr lang="en-GB"/>
          </a:p>
        </p:txBody>
      </p:sp>
      <p:sp>
        <p:nvSpPr>
          <p:cNvPr id="386" name="Google Shape;386;p37"/>
          <p:cNvSpPr txBox="1"/>
          <p:nvPr>
            <p:ph type="subTitle" idx="6"/>
          </p:nvPr>
        </p:nvSpPr>
        <p:spPr>
          <a:xfrm>
            <a:off x="3763150" y="3503680"/>
            <a:ext cx="4660800" cy="46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Saturn</a:t>
            </a:r>
            <a:endParaRPr lang="en-GB"/>
          </a:p>
        </p:txBody>
      </p:sp>
      <p:sp>
        <p:nvSpPr>
          <p:cNvPr id="387" name="Google Shape;387;p37"/>
          <p:cNvSpPr txBox="1"/>
          <p:nvPr>
            <p:ph type="title"/>
          </p:nvPr>
        </p:nvSpPr>
        <p:spPr>
          <a:xfrm>
            <a:off x="720000" y="44661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Title</a:t>
            </a:r>
            <a:endParaRPr lang="en-US" altLang="en-GB"/>
          </a:p>
        </p:txBody>
      </p:sp>
      <p:sp>
        <p:nvSpPr>
          <p:cNvPr id="388" name="Google Shape;388;p37"/>
          <p:cNvSpPr txBox="1"/>
          <p:nvPr>
            <p:ph type="subTitle" idx="1"/>
          </p:nvPr>
        </p:nvSpPr>
        <p:spPr>
          <a:xfrm>
            <a:off x="3763175" y="1636650"/>
            <a:ext cx="4660800" cy="6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Jupiter is a gas giant and the biggest planet in the Solar System. It's the fourth-brightest object in the night sky and it was named after the Roman god of the skies</a:t>
            </a:r>
            <a:endParaRPr lang="en-GB"/>
          </a:p>
        </p:txBody>
      </p:sp>
      <p:sp>
        <p:nvSpPr>
          <p:cNvPr id="389" name="Google Shape;389;p37"/>
          <p:cNvSpPr txBox="1"/>
          <p:nvPr>
            <p:ph type="subTitle" idx="2"/>
          </p:nvPr>
        </p:nvSpPr>
        <p:spPr>
          <a:xfrm>
            <a:off x="3763200" y="2737000"/>
            <a:ext cx="4660800" cy="6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Venus has a beautiful name and is the second planet from the Sun. It’s terribly hot and its atmosphere is poisonous. It’s the second-brightest natural object in the night sky</a:t>
            </a:r>
            <a:endParaRPr lang="en-GB"/>
          </a:p>
        </p:txBody>
      </p:sp>
      <p:sp>
        <p:nvSpPr>
          <p:cNvPr id="390" name="Google Shape;390;p37"/>
          <p:cNvSpPr txBox="1"/>
          <p:nvPr>
            <p:ph type="subTitle" idx="3"/>
          </p:nvPr>
        </p:nvSpPr>
        <p:spPr>
          <a:xfrm>
            <a:off x="3763150" y="3837350"/>
            <a:ext cx="4660800" cy="6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Saturn is a gas giant and has several rings and it's composed mostly of hydrogen and helium. It was named after the Roman god of wealth and agriculture</a:t>
            </a:r>
            <a:endParaRPr lang="en-GB"/>
          </a:p>
        </p:txBody>
      </p:sp>
      <p:sp>
        <p:nvSpPr>
          <p:cNvPr id="391" name="Google Shape;391;p37"/>
          <p:cNvSpPr/>
          <p:nvPr/>
        </p:nvSpPr>
        <p:spPr>
          <a:xfrm>
            <a:off x="3008712" y="1812435"/>
            <a:ext cx="5259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 name="Google Shape;392;p37"/>
          <p:cNvSpPr/>
          <p:nvPr/>
        </p:nvSpPr>
        <p:spPr>
          <a:xfrm>
            <a:off x="3008724" y="3977571"/>
            <a:ext cx="5259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 name="Google Shape;393;p37"/>
          <p:cNvSpPr/>
          <p:nvPr/>
        </p:nvSpPr>
        <p:spPr>
          <a:xfrm>
            <a:off x="3008712" y="2888166"/>
            <a:ext cx="5259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 name="Google Shape;394;p37"/>
          <p:cNvSpPr/>
          <p:nvPr/>
        </p:nvSpPr>
        <p:spPr>
          <a:xfrm rot="-6524895" flipH="1">
            <a:off x="7097994" y="-2736789"/>
            <a:ext cx="4163833" cy="4163833"/>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 name="Google Shape;395;p37"/>
          <p:cNvSpPr/>
          <p:nvPr/>
        </p:nvSpPr>
        <p:spPr>
          <a:xfrm flipH="1">
            <a:off x="1302669" y="1985727"/>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96" name="Google Shape;396;p37"/>
          <p:cNvGrpSpPr/>
          <p:nvPr/>
        </p:nvGrpSpPr>
        <p:grpSpPr>
          <a:xfrm>
            <a:off x="-2277820" y="2781362"/>
            <a:ext cx="4930800" cy="5225146"/>
            <a:chOff x="-2277820" y="2781362"/>
            <a:chExt cx="4930800" cy="5225146"/>
          </a:xfrm>
        </p:grpSpPr>
        <p:sp>
          <p:nvSpPr>
            <p:cNvPr id="397" name="Google Shape;397;p37"/>
            <p:cNvSpPr/>
            <p:nvPr/>
          </p:nvSpPr>
          <p:spPr>
            <a:xfrm rot="2698376">
              <a:off x="188159" y="2606723"/>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 name="Google Shape;398;p37"/>
            <p:cNvSpPr/>
            <p:nvPr/>
          </p:nvSpPr>
          <p:spPr>
            <a:xfrm rot="6111725" flipH="1">
              <a:off x="-1894329" y="3459198"/>
              <a:ext cx="4163817" cy="4163817"/>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theme/theme1.xml><?xml version="1.0" encoding="utf-8"?>
<a:theme xmlns:a="http://schemas.openxmlformats.org/drawingml/2006/main" name="Article Review Meeting by Slidesgo">
  <a:themeElements>
    <a:clrScheme name="Material Design">
      <a:dk1>
        <a:srgbClr val="000000"/>
      </a:dk1>
      <a:lt1>
        <a:srgbClr val="F8F8F8"/>
      </a:lt1>
      <a:dk2>
        <a:srgbClr val="4285F4"/>
      </a:dk2>
      <a:lt2>
        <a:srgbClr val="F4B400"/>
      </a:lt2>
      <a:accent1>
        <a:srgbClr val="DB4437"/>
      </a:accent1>
      <a:accent2>
        <a:srgbClr val="A3E955"/>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11123</Words>
  <Application>WPS Presentation</Application>
  <PresentationFormat/>
  <Paragraphs>595</Paragraphs>
  <Slides>45</Slides>
  <Notes>0</Notes>
  <HiddenSlides>0</HiddenSlides>
  <MMClips>0</MMClips>
  <ScaleCrop>false</ScaleCrop>
  <HeadingPairs>
    <vt:vector size="6" baseType="variant">
      <vt:variant>
        <vt:lpstr>已用的字体</vt:lpstr>
      </vt:variant>
      <vt:variant>
        <vt:i4>24</vt:i4>
      </vt:variant>
      <vt:variant>
        <vt:lpstr>主题</vt:lpstr>
      </vt:variant>
      <vt:variant>
        <vt:i4>2</vt:i4>
      </vt:variant>
      <vt:variant>
        <vt:lpstr>幻灯片标题</vt:lpstr>
      </vt:variant>
      <vt:variant>
        <vt:i4>45</vt:i4>
      </vt:variant>
    </vt:vector>
  </HeadingPairs>
  <TitlesOfParts>
    <vt:vector size="71" baseType="lpstr">
      <vt:lpstr>Arial</vt:lpstr>
      <vt:lpstr>SimSun</vt:lpstr>
      <vt:lpstr>Wingdings</vt:lpstr>
      <vt:lpstr>Arial</vt:lpstr>
      <vt:lpstr>Lexend Deca Black</vt:lpstr>
      <vt:lpstr>Sarabun</vt:lpstr>
      <vt:lpstr>Google Sans Medium</vt:lpstr>
      <vt:lpstr>Montserrat</vt:lpstr>
      <vt:lpstr>Alata</vt:lpstr>
      <vt:lpstr>PT Sans</vt:lpstr>
      <vt:lpstr>Proxima Nova Semibold</vt:lpstr>
      <vt:lpstr>Proxima Nova</vt:lpstr>
      <vt:lpstr>Segoe UI</vt:lpstr>
      <vt:lpstr>Segoe UI Semibold</vt:lpstr>
      <vt:lpstr>Google Sans</vt:lpstr>
      <vt:lpstr>KFGQPC HAFS Uthmanic Script</vt:lpstr>
      <vt:lpstr>Work Sans SemiBold</vt:lpstr>
      <vt:lpstr>Work Sans</vt:lpstr>
      <vt:lpstr>Microsoft YaHei</vt:lpstr>
      <vt:lpstr>Arial Unicode MS</vt:lpstr>
      <vt:lpstr>Calibri</vt:lpstr>
      <vt:lpstr>Amatic SC</vt:lpstr>
      <vt:lpstr>Roboto Medium</vt:lpstr>
      <vt:lpstr>Aldhabi</vt:lpstr>
      <vt:lpstr>Article Review Meeting by Slidesgo</vt:lpstr>
      <vt:lpstr>Slidesgo Final Pages</vt:lpstr>
      <vt:lpstr>Jenis Kata السماوات Dalam Al-Quran</vt:lpstr>
      <vt:lpstr>Jenis Kata السماوات Dalam Al-Quran</vt:lpstr>
      <vt:lpstr>Jenis Kata السماوات  -Dalam Al-Quran-</vt:lpstr>
      <vt:lpstr>PowerPoint 演示文稿</vt:lpstr>
      <vt:lpstr>Penjelasan &amp; Ciri-Ciri </vt:lpstr>
      <vt:lpstr>PowerPoint 演示文稿</vt:lpstr>
      <vt:lpstr>PowerPoint 演示文稿</vt:lpstr>
      <vt:lpstr>Title</vt:lpstr>
      <vt:lpstr>PowerPoint 演示文稿</vt:lpstr>
      <vt:lpstr>Divide the contents</vt:lpstr>
      <vt:lpstr>Represent three ideas</vt:lpstr>
      <vt:lpstr>Four new ideas</vt:lpstr>
      <vt:lpstr>good idea</vt:lpstr>
      <vt:lpstr>—Someone Famous</vt:lpstr>
      <vt:lpstr>15,000</vt:lpstr>
      <vt:lpstr>386,000 km</vt:lpstr>
      <vt:lpstr>This is a graph</vt:lpstr>
      <vt:lpstr>Map</vt:lpstr>
      <vt:lpstr>Table</vt:lpstr>
      <vt:lpstr>Timeline</vt:lpstr>
      <vt:lpstr>Organizational chart</vt:lpstr>
      <vt:lpstr>Roadmap infographic</vt:lpstr>
      <vt:lpstr>Photo showcase</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PowerPoint 演示文稿</vt:lpstr>
      <vt:lpstr>PowerPoint 演示文稿</vt:lpstr>
      <vt:lpstr>PowerPoint 演示文稿</vt:lpstr>
      <vt:lpstr>PowerPoint 演示文稿</vt:lpstr>
      <vt:lpstr>PowerPoint 演示文稿</vt:lpstr>
      <vt:lpstr>...and our sets of editable icons</vt:lpstr>
      <vt:lpstr>PowerPoint 演示文稿</vt:lpstr>
      <vt:lpstr>PowerPoint 演示文稿</vt:lpstr>
      <vt:lpstr>PowerPoint 演示文稿</vt:lpstr>
      <vt:lpstr>PowerPoint 演示文稿</vt:lpstr>
      <vt:lpstr>Nature Icons</vt:lpstr>
      <vt:lpstr>SEO &amp; Marketing Icons</vt:lpstr>
      <vt:lpstr>PowerPoint 演示文稿</vt:lpstr>
      <vt:lpstr>Contents of this template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Jenis Kata السماء Dalam Al-Quran</dc:title>
  <dc:creator/>
  <cp:lastModifiedBy>Adam Adrian</cp:lastModifiedBy>
  <cp:revision>36</cp:revision>
  <dcterms:created xsi:type="dcterms:W3CDTF">2023-02-11T03:32:00Z</dcterms:created>
  <dcterms:modified xsi:type="dcterms:W3CDTF">2023-02-13T04:57:40Z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5731508CD36A4AF39F5728ED602DA950</vt:lpwstr>
  </property>
  <property fmtid="{D5CDD505-2E9C-101B-9397-08002B2CF9AE}" pid="3" name="KSOProductBuildVer">
    <vt:lpwstr>1033-11.2.0.11074</vt:lpwstr>
  </property>
</Properties>
</file>